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7"/>
    <p:restoredTop sz="94667"/>
  </p:normalViewPr>
  <p:slideViewPr>
    <p:cSldViewPr snapToGrid="0" snapToObjects="1">
      <p:cViewPr varScale="1">
        <p:scale>
          <a:sx n="124" d="100"/>
          <a:sy n="124" d="100"/>
        </p:scale>
        <p:origin x="11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DDDA7-8A05-6A45-952E-FF6E7FBB3E9F}" type="datetimeFigureOut">
              <a:rPr lang="en-US" smtClean="0"/>
              <a:t>9/6/19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EFCFB-FB3F-1A4E-97A0-D92D6A0BD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Roadmap 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4ED26B-0CAD-7B4D-BB03-D4FB3C1CEAA9}"/>
              </a:ext>
            </a:extLst>
          </p:cNvPr>
          <p:cNvSpPr txBox="1"/>
          <p:nvPr userDrawn="1"/>
        </p:nvSpPr>
        <p:spPr>
          <a:xfrm>
            <a:off x="404591" y="264160"/>
            <a:ext cx="2986715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Product Roadmap Guide</a:t>
            </a:r>
          </a:p>
        </p:txBody>
      </p:sp>
      <p:sp>
        <p:nvSpPr>
          <p:cNvPr id="16" name="Text Placeholder 23">
            <a:extLst>
              <a:ext uri="{FF2B5EF4-FFF2-40B4-BE49-F238E27FC236}">
                <a16:creationId xmlns:a16="http://schemas.microsoft.com/office/drawing/2014/main" id="{AFA60FAE-5C32-2E4C-8B50-B680D1B4105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4591" y="962668"/>
            <a:ext cx="8312026" cy="563117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product roadmap instructions</a:t>
            </a:r>
          </a:p>
        </p:txBody>
      </p:sp>
    </p:spTree>
    <p:extLst>
      <p:ext uri="{BB962C8B-B14F-4D97-AF65-F5344CB8AC3E}">
        <p14:creationId xmlns:p14="http://schemas.microsoft.com/office/powerpoint/2010/main" val="278178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Road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4ED26B-0CAD-7B4D-BB03-D4FB3C1CEAA9}"/>
              </a:ext>
            </a:extLst>
          </p:cNvPr>
          <p:cNvSpPr txBox="1"/>
          <p:nvPr userDrawn="1"/>
        </p:nvSpPr>
        <p:spPr>
          <a:xfrm>
            <a:off x="404591" y="264160"/>
            <a:ext cx="2244525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Product Roadmap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6C348BB-0551-CD45-AA4F-333D9995174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02320593"/>
              </p:ext>
            </p:extLst>
          </p:nvPr>
        </p:nvGraphicFramePr>
        <p:xfrm>
          <a:off x="411480" y="1301059"/>
          <a:ext cx="8425908" cy="527531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11476">
                  <a:extLst>
                    <a:ext uri="{9D8B030D-6E8A-4147-A177-3AD203B41FA5}">
                      <a16:colId xmlns:a16="http://schemas.microsoft.com/office/drawing/2014/main" val="1278271119"/>
                    </a:ext>
                  </a:extLst>
                </a:gridCol>
                <a:gridCol w="2483810">
                  <a:extLst>
                    <a:ext uri="{9D8B030D-6E8A-4147-A177-3AD203B41FA5}">
                      <a16:colId xmlns:a16="http://schemas.microsoft.com/office/drawing/2014/main" val="3531677955"/>
                    </a:ext>
                  </a:extLst>
                </a:gridCol>
                <a:gridCol w="259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2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34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Key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Reason for creating the new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3 - 5 features necessary to meet this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The metrics</a:t>
                      </a:r>
                      <a:r>
                        <a:rPr lang="en-US" sz="12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to determine if the goal has been met</a:t>
                      </a:r>
                      <a:endParaRPr lang="en-US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59877"/>
                  </a:ext>
                </a:extLst>
              </a:tr>
              <a:tr h="1183993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748718"/>
                  </a:ext>
                </a:extLst>
              </a:tr>
              <a:tr h="1183993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655113"/>
                  </a:ext>
                </a:extLst>
              </a:tr>
              <a:tr h="1183993"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01496"/>
                  </a:ext>
                </a:extLst>
              </a:tr>
              <a:tr h="1183993">
                <a:tc>
                  <a:txBody>
                    <a:bodyPr/>
                    <a:lstStyle/>
                    <a:p>
                      <a:endParaRPr lang="en-US" sz="14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147" y="1900793"/>
            <a:ext cx="687016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08958" y="910649"/>
            <a:ext cx="620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  <a:cs typeface="Helvetica Neue"/>
              </a:rPr>
              <a:t>Date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280998" y="910649"/>
            <a:ext cx="613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  <a:cs typeface="Helvetica Neue"/>
              </a:rPr>
              <a:t>Goal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77324" y="1900793"/>
            <a:ext cx="2332436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3722" y="1900793"/>
            <a:ext cx="2444198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783722" y="910649"/>
            <a:ext cx="979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  <a:cs typeface="Helvetica Neue"/>
              </a:rPr>
              <a:t>Features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6357415" y="910649"/>
            <a:ext cx="864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 Neue"/>
                <a:cs typeface="Helvetica Neue"/>
              </a:rPr>
              <a:t>Metrics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75302" y="1900793"/>
            <a:ext cx="2375103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1147" y="3092881"/>
            <a:ext cx="687016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77324" y="3092881"/>
            <a:ext cx="2332436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83722" y="3092881"/>
            <a:ext cx="2444198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75302" y="3092881"/>
            <a:ext cx="2375103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1147" y="4276019"/>
            <a:ext cx="687016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77324" y="4276019"/>
            <a:ext cx="2332436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783722" y="4276019"/>
            <a:ext cx="2444198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75302" y="4276019"/>
            <a:ext cx="2375103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1147" y="5459157"/>
            <a:ext cx="687016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77324" y="5459157"/>
            <a:ext cx="2332436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83722" y="5459157"/>
            <a:ext cx="2444198" cy="1048136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BB49DA83-E348-9143-8050-E9ECAF79F05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75302" y="5459157"/>
            <a:ext cx="2375103" cy="1048136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9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5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02835-5D9D-2944-A49C-5DD308F2DA4F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B810-8FBC-8443-BB54-638190F79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6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i="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914400" indent="-457200" algn="l" defTabSz="457200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Instructions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What will be happening with this product in the next 3 months? 6 months? 1 year? </a:t>
            </a:r>
          </a:p>
          <a:p>
            <a:endParaRPr lang="en-US" dirty="0"/>
          </a:p>
          <a:p>
            <a:r>
              <a:rPr lang="en-US" dirty="0"/>
              <a:t>What are our most critical milestones? How will we get there? Who will take responsibility at each step?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6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00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4930</TotalTime>
  <Words>41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Helvetica Neue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UCSF UCSF</dc:creator>
  <cp:lastModifiedBy>Prugh, Jonathan</cp:lastModifiedBy>
  <cp:revision>92</cp:revision>
  <dcterms:created xsi:type="dcterms:W3CDTF">2019-05-17T21:06:44Z</dcterms:created>
  <dcterms:modified xsi:type="dcterms:W3CDTF">2019-09-06T23:02:17Z</dcterms:modified>
</cp:coreProperties>
</file>