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4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DDDA7-8A05-6A45-952E-FF6E7FBB3E9F}" type="datetimeFigureOut">
              <a:rPr lang="en-US" smtClean="0"/>
              <a:t>9/6/19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EFCFB-FB3F-1A4E-97A0-D92D6A0BD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at We Know &amp; What We Don’t 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4ED26B-0CAD-7B4D-BB03-D4FB3C1CEAA9}"/>
              </a:ext>
            </a:extLst>
          </p:cNvPr>
          <p:cNvSpPr txBox="1"/>
          <p:nvPr userDrawn="1"/>
        </p:nvSpPr>
        <p:spPr>
          <a:xfrm>
            <a:off x="404591" y="264160"/>
            <a:ext cx="475162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What We Know &amp; What We Don’t Guide</a:t>
            </a:r>
          </a:p>
        </p:txBody>
      </p:sp>
      <p:sp>
        <p:nvSpPr>
          <p:cNvPr id="16" name="Text Placeholder 23">
            <a:extLst>
              <a:ext uri="{FF2B5EF4-FFF2-40B4-BE49-F238E27FC236}">
                <a16:creationId xmlns:a16="http://schemas.microsoft.com/office/drawing/2014/main" id="{AFA60FAE-5C32-2E4C-8B50-B680D1B4105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4591" y="962668"/>
            <a:ext cx="8312026" cy="552758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what we know and what we don’t instructions</a:t>
            </a:r>
          </a:p>
        </p:txBody>
      </p:sp>
    </p:spTree>
    <p:extLst>
      <p:ext uri="{BB962C8B-B14F-4D97-AF65-F5344CB8AC3E}">
        <p14:creationId xmlns:p14="http://schemas.microsoft.com/office/powerpoint/2010/main" val="286600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at we k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4ED26B-0CAD-7B4D-BB03-D4FB3C1CEAA9}"/>
              </a:ext>
            </a:extLst>
          </p:cNvPr>
          <p:cNvSpPr txBox="1"/>
          <p:nvPr userDrawn="1"/>
        </p:nvSpPr>
        <p:spPr>
          <a:xfrm>
            <a:off x="404591" y="264160"/>
            <a:ext cx="1957587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What We Know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6C348BB-0551-CD45-AA4F-333D9995174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5891690"/>
              </p:ext>
            </p:extLst>
          </p:nvPr>
        </p:nvGraphicFramePr>
        <p:xfrm>
          <a:off x="364185" y="1301059"/>
          <a:ext cx="8321040" cy="538841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60520">
                  <a:extLst>
                    <a:ext uri="{9D8B030D-6E8A-4147-A177-3AD203B41FA5}">
                      <a16:colId xmlns:a16="http://schemas.microsoft.com/office/drawing/2014/main" val="1278271119"/>
                    </a:ext>
                  </a:extLst>
                </a:gridCol>
                <a:gridCol w="4160520">
                  <a:extLst>
                    <a:ext uri="{9D8B030D-6E8A-4147-A177-3AD203B41FA5}">
                      <a16:colId xmlns:a16="http://schemas.microsoft.com/office/drawing/2014/main" val="3531677955"/>
                    </a:ext>
                  </a:extLst>
                </a:gridCol>
              </a:tblGrid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59877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748718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655113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01496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958" y="1387552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7D00F71-51C2-834C-8E0A-1638976B87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0342" y="1387552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093C45F3-29B9-BD4A-BB75-841566DD7B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6377" y="244660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561B0802-C9CE-A142-BF9F-40EF508AFD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67761" y="244660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D3F285E1-4F3E-7C4E-A3BD-47CAB2BE41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6377" y="353923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F8E70A0-DB5D-0042-A114-A0227E7C42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7761" y="353923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9FEA90A-7B7C-0945-B179-36D80A020C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3796" y="459827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3EAF23AB-A78D-F144-BD5C-C743340A62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5180" y="459827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04591" y="917819"/>
            <a:ext cx="194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  <a:cs typeface="Helvetica Neue"/>
              </a:rPr>
              <a:t>What do we know? 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65180" y="917819"/>
            <a:ext cx="23009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  <a:cs typeface="Helvetica Neue"/>
              </a:rPr>
              <a:t>How do we know that?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9FEA90A-7B7C-0945-B179-36D80A020C4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0786" y="570078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EAF23AB-A78D-F144-BD5C-C743340A62D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72170" y="570078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0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at we don't k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4ED26B-0CAD-7B4D-BB03-D4FB3C1CEAA9}"/>
              </a:ext>
            </a:extLst>
          </p:cNvPr>
          <p:cNvSpPr txBox="1"/>
          <p:nvPr userDrawn="1"/>
        </p:nvSpPr>
        <p:spPr>
          <a:xfrm>
            <a:off x="404591" y="264160"/>
            <a:ext cx="264848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What We Don’t Know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6C348BB-0551-CD45-AA4F-333D9995174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67989653"/>
              </p:ext>
            </p:extLst>
          </p:nvPr>
        </p:nvGraphicFramePr>
        <p:xfrm>
          <a:off x="364185" y="1301059"/>
          <a:ext cx="8321040" cy="538841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60520">
                  <a:extLst>
                    <a:ext uri="{9D8B030D-6E8A-4147-A177-3AD203B41FA5}">
                      <a16:colId xmlns:a16="http://schemas.microsoft.com/office/drawing/2014/main" val="1278271119"/>
                    </a:ext>
                  </a:extLst>
                </a:gridCol>
                <a:gridCol w="4160520">
                  <a:extLst>
                    <a:ext uri="{9D8B030D-6E8A-4147-A177-3AD203B41FA5}">
                      <a16:colId xmlns:a16="http://schemas.microsoft.com/office/drawing/2014/main" val="3531677955"/>
                    </a:ext>
                  </a:extLst>
                </a:gridCol>
              </a:tblGrid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59877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748718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655113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01496"/>
                  </a:ext>
                </a:extLst>
              </a:tr>
              <a:tr h="1077682">
                <a:tc>
                  <a:txBody>
                    <a:bodyPr/>
                    <a:lstStyle/>
                    <a:p>
                      <a:endParaRPr lang="en-US" sz="14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958" y="1387552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77D00F71-51C2-834C-8E0A-1638976B87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0342" y="1387552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093C45F3-29B9-BD4A-BB75-841566DD7B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6377" y="244660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61B0802-C9CE-A142-BF9F-40EF508AFD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67761" y="244660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D3F285E1-4F3E-7C4E-A3BD-47CAB2BE41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6377" y="353923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F8E70A0-DB5D-0042-A114-A0227E7C42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7761" y="3539230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9FEA90A-7B7C-0945-B179-36D80A020C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3796" y="459827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3EAF23AB-A78D-F144-BD5C-C743340A62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5180" y="459827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404591" y="917819"/>
            <a:ext cx="3202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  <a:cs typeface="Helvetica Neue"/>
              </a:rPr>
              <a:t>What questions do we</a:t>
            </a:r>
            <a:r>
              <a:rPr lang="en-US" sz="1600" baseline="0" dirty="0">
                <a:latin typeface="Helvetica Neue"/>
                <a:cs typeface="Helvetica Neue"/>
              </a:rPr>
              <a:t> still have?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4565180" y="917819"/>
            <a:ext cx="2631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  <a:cs typeface="Helvetica Neue"/>
              </a:rPr>
              <a:t>How will we answer</a:t>
            </a:r>
            <a:r>
              <a:rPr lang="en-US" sz="1600" baseline="0" dirty="0">
                <a:latin typeface="Helvetica Neue"/>
                <a:cs typeface="Helvetica Neue"/>
              </a:rPr>
              <a:t> them?</a:t>
            </a:r>
            <a:endParaRPr lang="en-US" sz="1600" dirty="0">
              <a:latin typeface="Helvetica Neue"/>
              <a:cs typeface="Helvetica Neue"/>
            </a:endParaRP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79FEA90A-7B7C-0945-B179-36D80A020C4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0786" y="570078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3EAF23AB-A78D-F144-BD5C-C743340A62D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72170" y="5700788"/>
            <a:ext cx="4076139" cy="91494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5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5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02835-5D9D-2944-A49C-5DD308F2DA4F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B810-8FBC-8443-BB54-638190F7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6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i="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914400" indent="-457200" algn="l" defTabSz="457200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404591" y="962669"/>
            <a:ext cx="7656843" cy="5522214"/>
          </a:xfrm>
        </p:spPr>
        <p:txBody>
          <a:bodyPr/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Instructions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Have a discussion with your team at the start of the project and record your answers here to reference throughout the project.</a:t>
            </a:r>
          </a:p>
          <a:p>
            <a:endParaRPr lang="en-US" dirty="0"/>
          </a:p>
          <a:p>
            <a:r>
              <a:rPr lang="en-US" dirty="0"/>
              <a:t>How confident is the entire team about “what we know”? What will require further exploration, and how will we do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3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4932</TotalTime>
  <Words>49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UCSF UCSF</dc:creator>
  <cp:lastModifiedBy>Prugh, Jonathan</cp:lastModifiedBy>
  <cp:revision>91</cp:revision>
  <dcterms:created xsi:type="dcterms:W3CDTF">2019-05-17T21:06:44Z</dcterms:created>
  <dcterms:modified xsi:type="dcterms:W3CDTF">2019-09-06T23:06:15Z</dcterms:modified>
</cp:coreProperties>
</file>