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7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60" y="5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989" y="439783"/>
            <a:ext cx="3752251" cy="32741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Guide 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0" y="1115068"/>
            <a:ext cx="3321327" cy="566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Assumptions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Identifying each other's assumptions and biases can lead to insightful questions, deeper understanding, and more targeted research.</a:t>
            </a:r>
          </a:p>
          <a:p>
            <a:br>
              <a:rPr lang="en-US" dirty="0"/>
            </a:br>
            <a:r>
              <a:rPr lang="en-US" dirty="0"/>
              <a:t>How confident is the entire team about “what we know?”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EDDFEA-8890-2F46-B831-511C9A4B334B}"/>
              </a:ext>
            </a:extLst>
          </p:cNvPr>
          <p:cNvSpPr txBox="1">
            <a:spLocks/>
          </p:cNvSpPr>
          <p:nvPr/>
        </p:nvSpPr>
        <p:spPr>
          <a:xfrm>
            <a:off x="5536095" y="1115068"/>
            <a:ext cx="4621695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 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From the outset, discuss as a team what you know and don’t know about your product, its stakeholders, its users, and its impact. Consider:</a:t>
            </a:r>
          </a:p>
          <a:p>
            <a:r>
              <a:rPr lang="en-US" sz="1200" dirty="0">
                <a:latin typeface="Helvetica Neue"/>
              </a:rPr>
              <a:t>What are you assuming success looks like?</a:t>
            </a:r>
          </a:p>
          <a:p>
            <a:r>
              <a:rPr lang="en-US" sz="1200" dirty="0">
                <a:latin typeface="Helvetica Neue"/>
              </a:rPr>
              <a:t>What do we need to learn to support this project? How will we conduct further exploration?</a:t>
            </a:r>
          </a:p>
          <a:p>
            <a:r>
              <a:rPr lang="en-US" sz="1200" dirty="0">
                <a:latin typeface="Helvetica Neue"/>
              </a:rPr>
              <a:t>Do we need to slow down?</a:t>
            </a:r>
          </a:p>
          <a:p>
            <a:r>
              <a:rPr lang="en-US" sz="1200" dirty="0">
                <a:latin typeface="Helvetica Neue"/>
              </a:rPr>
              <a:t>How can we bring in more balanced representation and perspectives?</a:t>
            </a:r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CDEABC7-0E87-B240-87D6-AC8D7AF552E2}"/>
              </a:ext>
            </a:extLst>
          </p:cNvPr>
          <p:cNvSpPr/>
          <p:nvPr/>
        </p:nvSpPr>
        <p:spPr>
          <a:xfrm>
            <a:off x="987465" y="670515"/>
            <a:ext cx="17732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do we know?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14120-A952-524F-B1D1-2922CDE622BB}"/>
              </a:ext>
            </a:extLst>
          </p:cNvPr>
          <p:cNvSpPr/>
          <p:nvPr/>
        </p:nvSpPr>
        <p:spPr>
          <a:xfrm>
            <a:off x="6096000" y="670515"/>
            <a:ext cx="2031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do we know that?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66283"/>
              </p:ext>
            </p:extLst>
          </p:nvPr>
        </p:nvGraphicFramePr>
        <p:xfrm>
          <a:off x="1018995" y="103984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dirty="0">
                          <a:latin typeface="Helvetica" pitchFamily="2" charset="0"/>
                        </a:rPr>
                      </a:b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61F012-E80D-4D43-81FB-39DE1040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018375"/>
              </p:ext>
            </p:extLst>
          </p:nvPr>
        </p:nvGraphicFramePr>
        <p:xfrm>
          <a:off x="6157525" y="103984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8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CDEABC7-0E87-B240-87D6-AC8D7AF552E2}"/>
              </a:ext>
            </a:extLst>
          </p:cNvPr>
          <p:cNvSpPr/>
          <p:nvPr/>
        </p:nvSpPr>
        <p:spPr>
          <a:xfrm>
            <a:off x="987465" y="660005"/>
            <a:ext cx="2818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questions do we still have?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14120-A952-524F-B1D1-2922CDE622BB}"/>
              </a:ext>
            </a:extLst>
          </p:cNvPr>
          <p:cNvSpPr/>
          <p:nvPr/>
        </p:nvSpPr>
        <p:spPr>
          <a:xfrm>
            <a:off x="6096000" y="660005"/>
            <a:ext cx="2323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will we answer them?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01551"/>
              </p:ext>
            </p:extLst>
          </p:nvPr>
        </p:nvGraphicFramePr>
        <p:xfrm>
          <a:off x="1018995" y="102933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61F012-E80D-4D43-81FB-39DE1040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422863"/>
              </p:ext>
            </p:extLst>
          </p:nvPr>
        </p:nvGraphicFramePr>
        <p:xfrm>
          <a:off x="6157525" y="102933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CDEABC7-0E87-B240-87D6-AC8D7AF552E2}"/>
              </a:ext>
            </a:extLst>
          </p:cNvPr>
          <p:cNvSpPr/>
          <p:nvPr/>
        </p:nvSpPr>
        <p:spPr>
          <a:xfrm>
            <a:off x="987465" y="922755"/>
            <a:ext cx="17732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do we know?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14120-A952-524F-B1D1-2922CDE622BB}"/>
              </a:ext>
            </a:extLst>
          </p:cNvPr>
          <p:cNvSpPr/>
          <p:nvPr/>
        </p:nvSpPr>
        <p:spPr>
          <a:xfrm>
            <a:off x="6096000" y="922755"/>
            <a:ext cx="2031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do we know that?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769690"/>
              </p:ext>
            </p:extLst>
          </p:nvPr>
        </p:nvGraphicFramePr>
        <p:xfrm>
          <a:off x="1018995" y="129208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Community leaders use technology to share resources with community members.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Community leaders have an extensive knowledge about their community and the resources that are available.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Community members use technology to access resources.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Community members will still want to have physical interaction with community leaders.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61F012-E80D-4D43-81FB-39DE1040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16935"/>
              </p:ext>
            </p:extLst>
          </p:nvPr>
        </p:nvGraphicFramePr>
        <p:xfrm>
          <a:off x="6157525" y="129208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Interviews with community leaders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Interviews with community leaders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Interviews with community leaders and 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itchFamily="2" charset="0"/>
                          <a:ea typeface="+mn-ea"/>
                          <a:cs typeface="+mn-cs"/>
                        </a:rPr>
                        <a:t>Interviews with community leaders and 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 txBox="1">
            <a:spLocks/>
          </p:cNvSpPr>
          <p:nvPr/>
        </p:nvSpPr>
        <p:spPr>
          <a:xfrm>
            <a:off x="940461" y="439783"/>
            <a:ext cx="3752251" cy="327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80023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CDEABC7-0E87-B240-87D6-AC8D7AF552E2}"/>
              </a:ext>
            </a:extLst>
          </p:cNvPr>
          <p:cNvSpPr/>
          <p:nvPr/>
        </p:nvSpPr>
        <p:spPr>
          <a:xfrm>
            <a:off x="987465" y="922755"/>
            <a:ext cx="2818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questions do we still have?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14120-A952-524F-B1D1-2922CDE622BB}"/>
              </a:ext>
            </a:extLst>
          </p:cNvPr>
          <p:cNvSpPr/>
          <p:nvPr/>
        </p:nvSpPr>
        <p:spPr>
          <a:xfrm>
            <a:off x="6096000" y="922755"/>
            <a:ext cx="2323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will we answer them?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90922"/>
              </p:ext>
            </p:extLst>
          </p:nvPr>
        </p:nvGraphicFramePr>
        <p:xfrm>
          <a:off x="1018995" y="129208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Are there city-mandated technologies you are required to use?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Helvetica" pitchFamily="2" charset="0"/>
                        </a:rPr>
                        <a:t>What other technology are they using currently?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Helvetica" pitchFamily="2" charset="0"/>
                        </a:rPr>
                        <a:t>Do they do any form of screening?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Helvetica" pitchFamily="2" charset="0"/>
                        </a:rPr>
                        <a:t>What kind of data are they collecting?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Helvetica" pitchFamily="2" charset="0"/>
                        </a:rPr>
                        <a:t>How do you send out community resources to members?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Helvetica" pitchFamily="2" charset="0"/>
                        </a:rPr>
                        <a:t>How do your clients hear about you?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61F012-E80D-4D43-81FB-39DE1040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151297"/>
              </p:ext>
            </p:extLst>
          </p:nvPr>
        </p:nvGraphicFramePr>
        <p:xfrm>
          <a:off x="6157525" y="129208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Interviews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 txBox="1">
            <a:spLocks/>
          </p:cNvSpPr>
          <p:nvPr/>
        </p:nvSpPr>
        <p:spPr>
          <a:xfrm>
            <a:off x="940461" y="439783"/>
            <a:ext cx="3752251" cy="327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4046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336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21</cp:revision>
  <dcterms:created xsi:type="dcterms:W3CDTF">2021-08-18T18:38:17Z</dcterms:created>
  <dcterms:modified xsi:type="dcterms:W3CDTF">2024-06-21T21:57:59Z</dcterms:modified>
</cp:coreProperties>
</file>