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6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97"/>
    <p:restoredTop sz="96327"/>
  </p:normalViewPr>
  <p:slideViewPr>
    <p:cSldViewPr snapToGrid="0" snapToObjects="1">
      <p:cViewPr varScale="1">
        <p:scale>
          <a:sx n="90" d="100"/>
          <a:sy n="90" d="100"/>
        </p:scale>
        <p:origin x="69" y="2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A5669-85B2-9C40-B701-76D1732D51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CC0AFB-F77B-E143-AAC2-2209FAF05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C05DE-72D9-4D4B-8193-02E43B902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57AA8-6D7E-CE41-97AF-13546C119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102FE-087F-E34D-B6D7-6AE0C0077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14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64164-B27B-A84E-AA91-640DD1112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C403E6-3293-2E48-A3BF-808999F288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E33544-C4D3-664D-83E2-423D95047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BA218-9BA5-0B4F-898A-6873B8DF1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55F5E-66B2-DD4A-864A-6B4A6E391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4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1C8FCB-8F8E-3041-90F8-D5B85CA2E0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4041B1-2AF6-AB45-978E-D2FC6D892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C336C-E65D-9B45-BAA6-22F06D515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C6F7F-0FA4-C543-A768-F4ABB67B5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2575FA-E97A-624F-A005-8EDF08A2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4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98910-FCA2-2B47-AE88-C5E867341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A91D9-BB2D-4049-8EE1-CF13DFD72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15B39-DD56-8A41-97CE-84A2757A6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EE81E-F6B8-6E44-A224-B368EEE5C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BFE94-844F-6947-9495-43291F04D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58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AECBC-63BD-EB44-B44B-24D167B3F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24607E-83ED-8E42-AF5F-2DA575904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3FA12-B4B2-6847-8F48-81F68E686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B67C0-F685-9A49-8969-C5D81EEEA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77797-7F66-CC4F-AB5E-9621729FA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4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04153-BAAE-3C41-A9B5-0F58A9830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38899-7EC8-D84C-B49F-809A4479EF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2B610E-D2D1-7F44-AE1D-F43DF73833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C6E731-C6AE-2945-88F1-31C3090EC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312039-AB79-3642-9913-94AE32BAD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77E85F-8951-754E-B73C-D58346BF6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944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89DFA-573E-4743-9F2D-74E70845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48E29B-138A-7D47-B1EE-09BF0D2D0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EDD7DF-D7D3-BB47-B86F-3127A4C9FB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92915F-CBBA-734E-A740-41F018B523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C23D13-45C1-824E-9111-136DEA0EB4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981E76-7621-B24D-BDA2-9910C51CD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F806EE-A510-6246-9E76-669BDFEE6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85A66F-4E1E-DD43-90FE-6CB98FCD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541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F2506-CBBF-A44B-8485-F13EBBCBC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4B90E8-3EE7-7A47-A970-48FBBD25B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32281A-29B3-D245-B74D-DE58A2359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9F1641-7C22-4D43-9B31-EB63CB0D1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299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D2E6EE-3B27-AE4D-BF8E-5B7F2F041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380B45-8E99-6A47-BE68-409341E69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C003E2-FB25-B840-8DBD-0DDE21064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872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1582D-C4A8-5F46-A175-D4E066F78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719A8-D52E-9344-B3BE-12016BAC1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11C2E6-A96A-BE4E-A4CE-E6AA55DD39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E75B39-44D0-E749-8278-5C0DD6E0A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D0B11A-9C4D-EC4D-A548-3B5A621D1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2AC79F-6F6C-E348-8C5B-CA576FD67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663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4EAA8-E140-3844-8818-4D3242FA7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8188C3-B762-8944-9931-9032184D0D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611498-101A-C74E-A0B1-8AAB107D2B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3B76C-4822-DB4F-BFAE-4475221E5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B1EBA-1AAE-F74E-A0D4-DE0572380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528F81-692B-B942-B172-61347A4F5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395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6F02EA-5329-A243-A213-F97CEC98C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118AF-C53D-3941-9176-F03713F5C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A13F62-B4B4-F044-AB1F-8CDEC8DDE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1C691-5D08-4848-8AC2-CE4C3DE809F4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69DB9-13E1-3745-817F-754EBE6606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AFA10-24F6-3148-A75D-2064933EAB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AE07F-A232-0142-A3A1-99361E020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772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5B77A46-111D-624B-A9A8-D296BE81E9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6989" y="439783"/>
            <a:ext cx="5586028" cy="327411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Guide</a:t>
            </a:r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E33D06CD-A3AC-284D-AB23-88148A123FDA}"/>
              </a:ext>
            </a:extLst>
          </p:cNvPr>
          <p:cNvSpPr txBox="1">
            <a:spLocks/>
          </p:cNvSpPr>
          <p:nvPr/>
        </p:nvSpPr>
        <p:spPr>
          <a:xfrm>
            <a:off x="556990" y="1115068"/>
            <a:ext cx="3321327" cy="5662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Competitive Analysis</a:t>
            </a:r>
            <a:r>
              <a:rPr lang="en-US" dirty="0"/>
              <a:t>  </a:t>
            </a:r>
          </a:p>
          <a:p>
            <a:endParaRPr lang="en-US" dirty="0"/>
          </a:p>
          <a:p>
            <a:r>
              <a:rPr lang="en-US" dirty="0"/>
              <a:t>A competitive analysis is a way to collect and compare data about a product in the marketplace to make more informed decisions about your product strategy.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5BEDDFEA-8890-2F46-B831-511C9A4B334B}"/>
              </a:ext>
            </a:extLst>
          </p:cNvPr>
          <p:cNvSpPr txBox="1">
            <a:spLocks/>
          </p:cNvSpPr>
          <p:nvPr/>
        </p:nvSpPr>
        <p:spPr>
          <a:xfrm>
            <a:off x="5536095" y="1115068"/>
            <a:ext cx="4741177" cy="50180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Helvetica Neue"/>
                <a:cs typeface="Helvetica Neue"/>
              </a:rPr>
              <a:t>Tips</a:t>
            </a:r>
          </a:p>
          <a:p>
            <a:pPr marL="0" indent="0">
              <a:buNone/>
            </a:pPr>
            <a:r>
              <a:rPr lang="en-US" sz="1200" dirty="0">
                <a:latin typeface="Helvetica Neue"/>
              </a:rPr>
              <a:t>Identify your top competitors and analyze the quality of their offerings in comparison to yours.</a:t>
            </a:r>
          </a:p>
          <a:p>
            <a:pPr marL="0" indent="0">
              <a:buNone/>
            </a:pPr>
            <a:r>
              <a:rPr lang="en-US" sz="1200" dirty="0">
                <a:latin typeface="Helvetica Neue"/>
              </a:rPr>
              <a:t>Consider including ease of use, look and feel, and sustainability in your key feature list.</a:t>
            </a:r>
          </a:p>
          <a:p>
            <a:pPr marL="0" indent="0">
              <a:buNone/>
            </a:pPr>
            <a:r>
              <a:rPr lang="en-US" sz="1200" dirty="0">
                <a:latin typeface="Helvetica Neue"/>
              </a:rPr>
              <a:t>Do you even need to build a product or is there an existing solution you can buy?</a:t>
            </a:r>
            <a:br>
              <a:rPr lang="en-US" sz="1400" dirty="0">
                <a:solidFill>
                  <a:schemeClr val="bg1">
                    <a:lumMod val="50000"/>
                  </a:schemeClr>
                </a:solidFill>
                <a:latin typeface="Helvetica Neue"/>
                <a:cs typeface="Helvetica Neue"/>
              </a:rPr>
            </a:br>
            <a:endParaRPr lang="en-US" sz="1400" dirty="0">
              <a:solidFill>
                <a:schemeClr val="bg1">
                  <a:lumMod val="50000"/>
                </a:schemeClr>
              </a:solidFill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85994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16">
            <a:extLst>
              <a:ext uri="{FF2B5EF4-FFF2-40B4-BE49-F238E27FC236}">
                <a16:creationId xmlns:a16="http://schemas.microsoft.com/office/drawing/2014/main" id="{B182BB03-E9A6-47C1-B7F8-345F287908BE}"/>
              </a:ext>
            </a:extLst>
          </p:cNvPr>
          <p:cNvGraphicFramePr>
            <a:graphicFrameLocks noGrp="1"/>
          </p:cNvGraphicFramePr>
          <p:nvPr/>
        </p:nvGraphicFramePr>
        <p:xfrm>
          <a:off x="7983020" y="1037683"/>
          <a:ext cx="3868221" cy="519382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868221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8831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Add here</a:t>
                      </a:r>
                    </a:p>
                    <a:p>
                      <a:endParaRPr lang="en-US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8405690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6574705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9018205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8454311"/>
                  </a:ext>
                </a:extLst>
              </a:tr>
            </a:tbl>
          </a:graphicData>
        </a:graphic>
      </p:graphicFrame>
      <p:sp>
        <p:nvSpPr>
          <p:cNvPr id="7" name="Text Placeholder 1">
            <a:extLst>
              <a:ext uri="{FF2B5EF4-FFF2-40B4-BE49-F238E27FC236}">
                <a16:creationId xmlns:a16="http://schemas.microsoft.com/office/drawing/2014/main" id="{B7F6A767-5CF7-4697-A52F-CDA4019A6A1D}"/>
              </a:ext>
            </a:extLst>
          </p:cNvPr>
          <p:cNvSpPr txBox="1">
            <a:spLocks/>
          </p:cNvSpPr>
          <p:nvPr/>
        </p:nvSpPr>
        <p:spPr>
          <a:xfrm>
            <a:off x="92452" y="239706"/>
            <a:ext cx="3445461" cy="63762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spcBef>
                <a:spcPct val="20000"/>
              </a:spcBef>
            </a:pPr>
            <a:r>
              <a:rPr lang="en-US" sz="1400" b="1" dirty="0">
                <a:solidFill>
                  <a:sysClr val="window" lastClr="FFFFFF">
                    <a:lumMod val="50000"/>
                  </a:sysClr>
                </a:solidFill>
                <a:latin typeface="Helvetica Neue"/>
                <a:cs typeface="Helvetica Neue"/>
              </a:rPr>
              <a:t>Overview</a:t>
            </a:r>
            <a:r>
              <a:rPr lang="en-US" sz="1400" dirty="0">
                <a:solidFill>
                  <a:sysClr val="window" lastClr="FFFFFF">
                    <a:lumMod val="50000"/>
                  </a:sysClr>
                </a:solidFill>
                <a:latin typeface="Helvetica Neue"/>
                <a:cs typeface="Helvetica Neue"/>
              </a:rPr>
              <a:t> </a:t>
            </a:r>
            <a:br>
              <a:rPr lang="en-US" sz="1400" dirty="0">
                <a:solidFill>
                  <a:sysClr val="window" lastClr="FFFFFF">
                    <a:lumMod val="50000"/>
                  </a:sysClr>
                </a:solidFill>
                <a:latin typeface="Helvetica Neue"/>
                <a:cs typeface="Helvetica Neue"/>
              </a:rPr>
            </a:br>
            <a:r>
              <a:rPr lang="en-US" sz="1400" dirty="0">
                <a:solidFill>
                  <a:sysClr val="window" lastClr="FFFFFF">
                    <a:lumMod val="50000"/>
                  </a:sysClr>
                </a:solidFill>
                <a:latin typeface="Helvetica Neue"/>
                <a:cs typeface="Helvetica Neue"/>
              </a:rPr>
              <a:t>A high-level look at the product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FB783403-49DB-4C4C-B363-3ED58CFD2CF1}"/>
              </a:ext>
            </a:extLst>
          </p:cNvPr>
          <p:cNvSpPr txBox="1">
            <a:spLocks/>
          </p:cNvSpPr>
          <p:nvPr/>
        </p:nvSpPr>
        <p:spPr>
          <a:xfrm>
            <a:off x="4021239" y="239706"/>
            <a:ext cx="3627635" cy="63762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spcBef>
                <a:spcPct val="20000"/>
              </a:spcBef>
            </a:pPr>
            <a:r>
              <a:rPr lang="en-US" sz="1400" b="1" dirty="0">
                <a:solidFill>
                  <a:sysClr val="window" lastClr="FFFFFF">
                    <a:lumMod val="50000"/>
                  </a:sysClr>
                </a:solidFill>
                <a:latin typeface="Helvetica Neue"/>
                <a:cs typeface="Helvetica Neue"/>
              </a:rPr>
              <a:t>Strengths </a:t>
            </a:r>
            <a:br>
              <a:rPr lang="en-US" sz="1400" dirty="0">
                <a:solidFill>
                  <a:sysClr val="window" lastClr="FFFFFF">
                    <a:lumMod val="50000"/>
                  </a:sysClr>
                </a:solidFill>
                <a:latin typeface="Helvetica Neue"/>
                <a:cs typeface="Helvetica Neue"/>
              </a:rPr>
            </a:br>
            <a:r>
              <a:rPr lang="en-US" sz="1400" dirty="0">
                <a:solidFill>
                  <a:sysClr val="window" lastClr="FFFFFF">
                    <a:lumMod val="50000"/>
                  </a:sysClr>
                </a:solidFill>
                <a:latin typeface="Helvetica Neue"/>
                <a:cs typeface="Helvetica Neue"/>
              </a:rPr>
              <a:t>What gives this product an advantage?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5FC65FFC-10A6-4A96-B03E-2010E8581AD3}"/>
              </a:ext>
            </a:extLst>
          </p:cNvPr>
          <p:cNvSpPr txBox="1">
            <a:spLocks/>
          </p:cNvSpPr>
          <p:nvPr/>
        </p:nvSpPr>
        <p:spPr>
          <a:xfrm>
            <a:off x="7956745" y="239706"/>
            <a:ext cx="4122176" cy="64057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spcBef>
                <a:spcPct val="20000"/>
              </a:spcBef>
            </a:pPr>
            <a:r>
              <a:rPr lang="en-US" sz="1400" b="1" dirty="0">
                <a:solidFill>
                  <a:sysClr val="window" lastClr="FFFFFF">
                    <a:lumMod val="50000"/>
                  </a:sysClr>
                </a:solidFill>
                <a:latin typeface="Helvetica Neue"/>
                <a:cs typeface="Helvetica Neue"/>
              </a:rPr>
              <a:t>Weaknesses </a:t>
            </a:r>
            <a:br>
              <a:rPr lang="en-US" sz="1400" dirty="0">
                <a:solidFill>
                  <a:sysClr val="window" lastClr="FFFFFF">
                    <a:lumMod val="50000"/>
                  </a:sysClr>
                </a:solidFill>
                <a:latin typeface="Helvetica Neue"/>
                <a:cs typeface="Helvetica Neue"/>
              </a:rPr>
            </a:br>
            <a:r>
              <a:rPr lang="en-US" sz="1400" dirty="0">
                <a:solidFill>
                  <a:sysClr val="window" lastClr="FFFFFF">
                    <a:lumMod val="50000"/>
                  </a:sysClr>
                </a:solidFill>
                <a:latin typeface="Helvetica Neue"/>
                <a:cs typeface="Helvetica Neue"/>
              </a:rPr>
              <a:t>What places this product at a disadvantage?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0" name="Table 16">
            <a:extLst>
              <a:ext uri="{FF2B5EF4-FFF2-40B4-BE49-F238E27FC236}">
                <a16:creationId xmlns:a16="http://schemas.microsoft.com/office/drawing/2014/main" id="{3578486C-4280-4338-9D0D-775CBB4ECACC}"/>
              </a:ext>
            </a:extLst>
          </p:cNvPr>
          <p:cNvGraphicFramePr>
            <a:graphicFrameLocks noGrp="1"/>
          </p:cNvGraphicFramePr>
          <p:nvPr/>
        </p:nvGraphicFramePr>
        <p:xfrm>
          <a:off x="4031749" y="1037683"/>
          <a:ext cx="3868221" cy="519382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868221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8602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Add here</a:t>
                      </a:r>
                    </a:p>
                    <a:p>
                      <a:endParaRPr lang="en-US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866708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  <a:tr h="866708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8405690"/>
                  </a:ext>
                </a:extLst>
              </a:tr>
              <a:tr h="866708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6574705"/>
                  </a:ext>
                </a:extLst>
              </a:tr>
              <a:tr h="866708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9018205"/>
                  </a:ext>
                </a:extLst>
              </a:tr>
              <a:tr h="866708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8454311"/>
                  </a:ext>
                </a:extLst>
              </a:tr>
            </a:tbl>
          </a:graphicData>
        </a:graphic>
      </p:graphicFrame>
      <p:graphicFrame>
        <p:nvGraphicFramePr>
          <p:cNvPr id="11" name="Table 16">
            <a:extLst>
              <a:ext uri="{FF2B5EF4-FFF2-40B4-BE49-F238E27FC236}">
                <a16:creationId xmlns:a16="http://schemas.microsoft.com/office/drawing/2014/main" id="{B3CA89C9-8A7A-4680-854F-34A90C4ECFB4}"/>
              </a:ext>
            </a:extLst>
          </p:cNvPr>
          <p:cNvGraphicFramePr>
            <a:graphicFrameLocks noGrp="1"/>
          </p:cNvGraphicFramePr>
          <p:nvPr/>
        </p:nvGraphicFramePr>
        <p:xfrm>
          <a:off x="80479" y="1041101"/>
          <a:ext cx="3868221" cy="519382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868221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8831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Add here</a:t>
                      </a:r>
                    </a:p>
                    <a:p>
                      <a:endParaRPr lang="en-US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8405690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6574705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9018205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8454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0310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16">
            <a:extLst>
              <a:ext uri="{FF2B5EF4-FFF2-40B4-BE49-F238E27FC236}">
                <a16:creationId xmlns:a16="http://schemas.microsoft.com/office/drawing/2014/main" id="{B182BB03-E9A6-47C1-B7F8-345F287908BE}"/>
              </a:ext>
            </a:extLst>
          </p:cNvPr>
          <p:cNvGraphicFramePr>
            <a:graphicFrameLocks noGrp="1"/>
          </p:cNvGraphicFramePr>
          <p:nvPr/>
        </p:nvGraphicFramePr>
        <p:xfrm>
          <a:off x="7983020" y="1037683"/>
          <a:ext cx="3868221" cy="519382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868221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8831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Add here</a:t>
                      </a:r>
                    </a:p>
                    <a:p>
                      <a:endParaRPr lang="en-US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8405690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6574705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9018205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8454311"/>
                  </a:ext>
                </a:extLst>
              </a:tr>
            </a:tbl>
          </a:graphicData>
        </a:graphic>
      </p:graphicFrame>
      <p:sp>
        <p:nvSpPr>
          <p:cNvPr id="7" name="Text Placeholder 1">
            <a:extLst>
              <a:ext uri="{FF2B5EF4-FFF2-40B4-BE49-F238E27FC236}">
                <a16:creationId xmlns:a16="http://schemas.microsoft.com/office/drawing/2014/main" id="{B7F6A767-5CF7-4697-A52F-CDA4019A6A1D}"/>
              </a:ext>
            </a:extLst>
          </p:cNvPr>
          <p:cNvSpPr txBox="1">
            <a:spLocks/>
          </p:cNvSpPr>
          <p:nvPr/>
        </p:nvSpPr>
        <p:spPr>
          <a:xfrm>
            <a:off x="92452" y="239706"/>
            <a:ext cx="3445461" cy="63762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spcBef>
                <a:spcPct val="20000"/>
              </a:spcBef>
            </a:pPr>
            <a:r>
              <a:rPr lang="en-US" sz="1400" b="1" dirty="0">
                <a:solidFill>
                  <a:sysClr val="window" lastClr="FFFFFF">
                    <a:lumMod val="50000"/>
                  </a:sysClr>
                </a:solidFill>
                <a:latin typeface="Helvetica Neue"/>
                <a:cs typeface="Helvetica Neue"/>
              </a:rPr>
              <a:t>Overview </a:t>
            </a:r>
            <a:br>
              <a:rPr lang="en-US" sz="1400" dirty="0">
                <a:solidFill>
                  <a:sysClr val="window" lastClr="FFFFFF">
                    <a:lumMod val="50000"/>
                  </a:sysClr>
                </a:solidFill>
                <a:latin typeface="Helvetica Neue"/>
                <a:cs typeface="Helvetica Neue"/>
              </a:rPr>
            </a:br>
            <a:r>
              <a:rPr lang="en-US" sz="1400" dirty="0">
                <a:solidFill>
                  <a:sysClr val="window" lastClr="FFFFFF">
                    <a:lumMod val="50000"/>
                  </a:sysClr>
                </a:solidFill>
                <a:latin typeface="Helvetica Neue"/>
                <a:cs typeface="Helvetica Neue"/>
              </a:rPr>
              <a:t>A high-level look at the product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FB783403-49DB-4C4C-B363-3ED58CFD2CF1}"/>
              </a:ext>
            </a:extLst>
          </p:cNvPr>
          <p:cNvSpPr txBox="1">
            <a:spLocks/>
          </p:cNvSpPr>
          <p:nvPr/>
        </p:nvSpPr>
        <p:spPr>
          <a:xfrm>
            <a:off x="4021239" y="239706"/>
            <a:ext cx="3627635" cy="63762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spcBef>
                <a:spcPct val="20000"/>
              </a:spcBef>
            </a:pPr>
            <a:r>
              <a:rPr lang="en-US" sz="1400" b="1" dirty="0">
                <a:solidFill>
                  <a:sysClr val="window" lastClr="FFFFFF">
                    <a:lumMod val="50000"/>
                  </a:sysClr>
                </a:solidFill>
                <a:latin typeface="Helvetica Neue"/>
                <a:cs typeface="Helvetica Neue"/>
              </a:rPr>
              <a:t>Strengths </a:t>
            </a:r>
            <a:br>
              <a:rPr lang="en-US" sz="1400" dirty="0">
                <a:solidFill>
                  <a:sysClr val="window" lastClr="FFFFFF">
                    <a:lumMod val="50000"/>
                  </a:sysClr>
                </a:solidFill>
                <a:latin typeface="Helvetica Neue"/>
                <a:cs typeface="Helvetica Neue"/>
              </a:rPr>
            </a:br>
            <a:r>
              <a:rPr lang="en-US" sz="1400" dirty="0">
                <a:solidFill>
                  <a:sysClr val="window" lastClr="FFFFFF">
                    <a:lumMod val="50000"/>
                  </a:sysClr>
                </a:solidFill>
                <a:latin typeface="Helvetica Neue"/>
                <a:cs typeface="Helvetica Neue"/>
              </a:rPr>
              <a:t>What gives this product an advantage?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ext Placeholder 1">
            <a:extLst>
              <a:ext uri="{FF2B5EF4-FFF2-40B4-BE49-F238E27FC236}">
                <a16:creationId xmlns:a16="http://schemas.microsoft.com/office/drawing/2014/main" id="{5FC65FFC-10A6-4A96-B03E-2010E8581AD3}"/>
              </a:ext>
            </a:extLst>
          </p:cNvPr>
          <p:cNvSpPr txBox="1">
            <a:spLocks/>
          </p:cNvSpPr>
          <p:nvPr/>
        </p:nvSpPr>
        <p:spPr>
          <a:xfrm>
            <a:off x="7956745" y="239706"/>
            <a:ext cx="4122176" cy="64057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1pPr>
            <a:lvl2pPr marL="914400" indent="-4572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Helvetica Neue"/>
                <a:ea typeface="+mn-ea"/>
                <a:cs typeface="Helvetica Neue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spcBef>
                <a:spcPct val="20000"/>
              </a:spcBef>
            </a:pPr>
            <a:r>
              <a:rPr lang="en-US" sz="1400" b="1" dirty="0">
                <a:solidFill>
                  <a:sysClr val="window" lastClr="FFFFFF">
                    <a:lumMod val="50000"/>
                  </a:sysClr>
                </a:solidFill>
                <a:latin typeface="Helvetica Neue"/>
                <a:cs typeface="Helvetica Neue"/>
              </a:rPr>
              <a:t>Weaknesses </a:t>
            </a:r>
            <a:br>
              <a:rPr lang="en-US" sz="1400" dirty="0">
                <a:solidFill>
                  <a:sysClr val="window" lastClr="FFFFFF">
                    <a:lumMod val="50000"/>
                  </a:sysClr>
                </a:solidFill>
                <a:latin typeface="Helvetica Neue"/>
                <a:cs typeface="Helvetica Neue"/>
              </a:rPr>
            </a:br>
            <a:r>
              <a:rPr lang="en-US" sz="1400" dirty="0">
                <a:solidFill>
                  <a:sysClr val="window" lastClr="FFFFFF">
                    <a:lumMod val="50000"/>
                  </a:sysClr>
                </a:solidFill>
                <a:latin typeface="Helvetica Neue"/>
                <a:cs typeface="Helvetica Neue"/>
              </a:rPr>
              <a:t>What places this product at a disadvantage?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0" name="Table 16">
            <a:extLst>
              <a:ext uri="{FF2B5EF4-FFF2-40B4-BE49-F238E27FC236}">
                <a16:creationId xmlns:a16="http://schemas.microsoft.com/office/drawing/2014/main" id="{3578486C-4280-4338-9D0D-775CBB4ECACC}"/>
              </a:ext>
            </a:extLst>
          </p:cNvPr>
          <p:cNvGraphicFramePr>
            <a:graphicFrameLocks noGrp="1"/>
          </p:cNvGraphicFramePr>
          <p:nvPr/>
        </p:nvGraphicFramePr>
        <p:xfrm>
          <a:off x="4031749" y="1037683"/>
          <a:ext cx="3868221" cy="519382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868221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8602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Add here</a:t>
                      </a:r>
                    </a:p>
                    <a:p>
                      <a:endParaRPr lang="en-US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866708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  <a:tr h="866708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8405690"/>
                  </a:ext>
                </a:extLst>
              </a:tr>
              <a:tr h="866708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6574705"/>
                  </a:ext>
                </a:extLst>
              </a:tr>
              <a:tr h="866708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9018205"/>
                  </a:ext>
                </a:extLst>
              </a:tr>
              <a:tr h="866708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8454311"/>
                  </a:ext>
                </a:extLst>
              </a:tr>
            </a:tbl>
          </a:graphicData>
        </a:graphic>
      </p:graphicFrame>
      <p:graphicFrame>
        <p:nvGraphicFramePr>
          <p:cNvPr id="11" name="Table 16">
            <a:extLst>
              <a:ext uri="{FF2B5EF4-FFF2-40B4-BE49-F238E27FC236}">
                <a16:creationId xmlns:a16="http://schemas.microsoft.com/office/drawing/2014/main" id="{B3CA89C9-8A7A-4680-854F-34A90C4ECFB4}"/>
              </a:ext>
            </a:extLst>
          </p:cNvPr>
          <p:cNvGraphicFramePr>
            <a:graphicFrameLocks noGrp="1"/>
          </p:cNvGraphicFramePr>
          <p:nvPr/>
        </p:nvGraphicFramePr>
        <p:xfrm>
          <a:off x="80479" y="1041101"/>
          <a:ext cx="3868221" cy="519382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868221">
                  <a:extLst>
                    <a:ext uri="{9D8B030D-6E8A-4147-A177-3AD203B41FA5}">
                      <a16:colId xmlns:a16="http://schemas.microsoft.com/office/drawing/2014/main" val="1096553387"/>
                    </a:ext>
                  </a:extLst>
                </a:gridCol>
              </a:tblGrid>
              <a:tr h="8831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Add here</a:t>
                      </a:r>
                    </a:p>
                    <a:p>
                      <a:endParaRPr lang="en-US" sz="12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3887319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156387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8405690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6574705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9018205"/>
                  </a:ext>
                </a:extLst>
              </a:tr>
              <a:tr h="862134"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tx1"/>
                        </a:solidFill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8454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9643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150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Helvetica Neue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Buenaventura, Ana</dc:creator>
  <cp:lastModifiedBy>Milionis, Cynthia</cp:lastModifiedBy>
  <cp:revision>43</cp:revision>
  <dcterms:created xsi:type="dcterms:W3CDTF">2021-08-18T18:38:17Z</dcterms:created>
  <dcterms:modified xsi:type="dcterms:W3CDTF">2024-06-21T22:13:29Z</dcterms:modified>
</cp:coreProperties>
</file>