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7"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74"/>
    <p:restoredTop sz="96327"/>
  </p:normalViewPr>
  <p:slideViewPr>
    <p:cSldViewPr snapToGrid="0" snapToObjects="1">
      <p:cViewPr varScale="1">
        <p:scale>
          <a:sx n="87" d="100"/>
          <a:sy n="87" d="100"/>
        </p:scale>
        <p:origin x="48"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5669-85B2-9C40-B701-76D1732D51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CC0AFB-F77B-E143-AAC2-2209FAF056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CC05DE-72D9-4D4B-8193-02E43B902089}"/>
              </a:ext>
            </a:extLst>
          </p:cNvPr>
          <p:cNvSpPr>
            <a:spLocks noGrp="1"/>
          </p:cNvSpPr>
          <p:nvPr>
            <p:ph type="dt" sz="half" idx="10"/>
          </p:nvPr>
        </p:nvSpPr>
        <p:spPr/>
        <p:txBody>
          <a:bodyPr/>
          <a:lstStyle/>
          <a:p>
            <a:fld id="{C2E1C691-5D08-4848-8AC2-CE4C3DE809F4}" type="datetimeFigureOut">
              <a:rPr lang="en-US" smtClean="0"/>
              <a:t>6/21/2024</a:t>
            </a:fld>
            <a:endParaRPr lang="en-US"/>
          </a:p>
        </p:txBody>
      </p:sp>
      <p:sp>
        <p:nvSpPr>
          <p:cNvPr id="5" name="Footer Placeholder 4">
            <a:extLst>
              <a:ext uri="{FF2B5EF4-FFF2-40B4-BE49-F238E27FC236}">
                <a16:creationId xmlns:a16="http://schemas.microsoft.com/office/drawing/2014/main" id="{C4C57AA8-6D7E-CE41-97AF-13546C119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B102FE-087F-E34D-B6D7-6AE0C0077911}"/>
              </a:ext>
            </a:extLst>
          </p:cNvPr>
          <p:cNvSpPr>
            <a:spLocks noGrp="1"/>
          </p:cNvSpPr>
          <p:nvPr>
            <p:ph type="sldNum" sz="quarter" idx="12"/>
          </p:nvPr>
        </p:nvSpPr>
        <p:spPr/>
        <p:txBody>
          <a:bodyPr/>
          <a:lstStyle/>
          <a:p>
            <a:fld id="{78FAE07F-A232-0142-A3A1-99361E02075E}" type="slidenum">
              <a:rPr lang="en-US" smtClean="0"/>
              <a:t>‹#›</a:t>
            </a:fld>
            <a:endParaRPr lang="en-US"/>
          </a:p>
        </p:txBody>
      </p:sp>
    </p:spTree>
    <p:extLst>
      <p:ext uri="{BB962C8B-B14F-4D97-AF65-F5344CB8AC3E}">
        <p14:creationId xmlns:p14="http://schemas.microsoft.com/office/powerpoint/2010/main" val="3957014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4164-B27B-A84E-AA91-640DD11125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C403E6-3293-2E48-A3BF-808999F288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33544-C4D3-664D-83E2-423D95047529}"/>
              </a:ext>
            </a:extLst>
          </p:cNvPr>
          <p:cNvSpPr>
            <a:spLocks noGrp="1"/>
          </p:cNvSpPr>
          <p:nvPr>
            <p:ph type="dt" sz="half" idx="10"/>
          </p:nvPr>
        </p:nvSpPr>
        <p:spPr/>
        <p:txBody>
          <a:bodyPr/>
          <a:lstStyle/>
          <a:p>
            <a:fld id="{C2E1C691-5D08-4848-8AC2-CE4C3DE809F4}" type="datetimeFigureOut">
              <a:rPr lang="en-US" smtClean="0"/>
              <a:t>6/21/2024</a:t>
            </a:fld>
            <a:endParaRPr lang="en-US"/>
          </a:p>
        </p:txBody>
      </p:sp>
      <p:sp>
        <p:nvSpPr>
          <p:cNvPr id="5" name="Footer Placeholder 4">
            <a:extLst>
              <a:ext uri="{FF2B5EF4-FFF2-40B4-BE49-F238E27FC236}">
                <a16:creationId xmlns:a16="http://schemas.microsoft.com/office/drawing/2014/main" id="{4A1BA218-9BA5-0B4F-898A-6873B8DF1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A55F5E-66B2-DD4A-864A-6B4A6E391B1F}"/>
              </a:ext>
            </a:extLst>
          </p:cNvPr>
          <p:cNvSpPr>
            <a:spLocks noGrp="1"/>
          </p:cNvSpPr>
          <p:nvPr>
            <p:ph type="sldNum" sz="quarter" idx="12"/>
          </p:nvPr>
        </p:nvSpPr>
        <p:spPr/>
        <p:txBody>
          <a:bodyPr/>
          <a:lstStyle/>
          <a:p>
            <a:fld id="{78FAE07F-A232-0142-A3A1-99361E02075E}" type="slidenum">
              <a:rPr lang="en-US" smtClean="0"/>
              <a:t>‹#›</a:t>
            </a:fld>
            <a:endParaRPr lang="en-US"/>
          </a:p>
        </p:txBody>
      </p:sp>
    </p:spTree>
    <p:extLst>
      <p:ext uri="{BB962C8B-B14F-4D97-AF65-F5344CB8AC3E}">
        <p14:creationId xmlns:p14="http://schemas.microsoft.com/office/powerpoint/2010/main" val="780741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1C8FCB-8F8E-3041-90F8-D5B85CA2E0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4041B1-2AF6-AB45-978E-D2FC6D892C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5C336C-E65D-9B45-BAA6-22F06D51560B}"/>
              </a:ext>
            </a:extLst>
          </p:cNvPr>
          <p:cNvSpPr>
            <a:spLocks noGrp="1"/>
          </p:cNvSpPr>
          <p:nvPr>
            <p:ph type="dt" sz="half" idx="10"/>
          </p:nvPr>
        </p:nvSpPr>
        <p:spPr/>
        <p:txBody>
          <a:bodyPr/>
          <a:lstStyle/>
          <a:p>
            <a:fld id="{C2E1C691-5D08-4848-8AC2-CE4C3DE809F4}" type="datetimeFigureOut">
              <a:rPr lang="en-US" smtClean="0"/>
              <a:t>6/21/2024</a:t>
            </a:fld>
            <a:endParaRPr lang="en-US"/>
          </a:p>
        </p:txBody>
      </p:sp>
      <p:sp>
        <p:nvSpPr>
          <p:cNvPr id="5" name="Footer Placeholder 4">
            <a:extLst>
              <a:ext uri="{FF2B5EF4-FFF2-40B4-BE49-F238E27FC236}">
                <a16:creationId xmlns:a16="http://schemas.microsoft.com/office/drawing/2014/main" id="{C06C6F7F-0FA4-C543-A768-F4ABB67B5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2575FA-E97A-624F-A005-8EDF08A2BE4A}"/>
              </a:ext>
            </a:extLst>
          </p:cNvPr>
          <p:cNvSpPr>
            <a:spLocks noGrp="1"/>
          </p:cNvSpPr>
          <p:nvPr>
            <p:ph type="sldNum" sz="quarter" idx="12"/>
          </p:nvPr>
        </p:nvSpPr>
        <p:spPr/>
        <p:txBody>
          <a:bodyPr/>
          <a:lstStyle/>
          <a:p>
            <a:fld id="{78FAE07F-A232-0142-A3A1-99361E02075E}" type="slidenum">
              <a:rPr lang="en-US" smtClean="0"/>
              <a:t>‹#›</a:t>
            </a:fld>
            <a:endParaRPr lang="en-US"/>
          </a:p>
        </p:txBody>
      </p:sp>
    </p:spTree>
    <p:extLst>
      <p:ext uri="{BB962C8B-B14F-4D97-AF65-F5344CB8AC3E}">
        <p14:creationId xmlns:p14="http://schemas.microsoft.com/office/powerpoint/2010/main" val="3182014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98910-FCA2-2B47-AE88-C5E867341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EA91D9-BB2D-4049-8EE1-CF13DFD72F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115B39-DD56-8A41-97CE-84A2757A649E}"/>
              </a:ext>
            </a:extLst>
          </p:cNvPr>
          <p:cNvSpPr>
            <a:spLocks noGrp="1"/>
          </p:cNvSpPr>
          <p:nvPr>
            <p:ph type="dt" sz="half" idx="10"/>
          </p:nvPr>
        </p:nvSpPr>
        <p:spPr/>
        <p:txBody>
          <a:bodyPr/>
          <a:lstStyle/>
          <a:p>
            <a:fld id="{C2E1C691-5D08-4848-8AC2-CE4C3DE809F4}" type="datetimeFigureOut">
              <a:rPr lang="en-US" smtClean="0"/>
              <a:t>6/21/2024</a:t>
            </a:fld>
            <a:endParaRPr lang="en-US"/>
          </a:p>
        </p:txBody>
      </p:sp>
      <p:sp>
        <p:nvSpPr>
          <p:cNvPr id="5" name="Footer Placeholder 4">
            <a:extLst>
              <a:ext uri="{FF2B5EF4-FFF2-40B4-BE49-F238E27FC236}">
                <a16:creationId xmlns:a16="http://schemas.microsoft.com/office/drawing/2014/main" id="{618EE81E-F6B8-6E44-A224-B368EEE5CE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BBFE94-844F-6947-9495-43291F04D8C0}"/>
              </a:ext>
            </a:extLst>
          </p:cNvPr>
          <p:cNvSpPr>
            <a:spLocks noGrp="1"/>
          </p:cNvSpPr>
          <p:nvPr>
            <p:ph type="sldNum" sz="quarter" idx="12"/>
          </p:nvPr>
        </p:nvSpPr>
        <p:spPr/>
        <p:txBody>
          <a:bodyPr/>
          <a:lstStyle/>
          <a:p>
            <a:fld id="{78FAE07F-A232-0142-A3A1-99361E02075E}" type="slidenum">
              <a:rPr lang="en-US" smtClean="0"/>
              <a:t>‹#›</a:t>
            </a:fld>
            <a:endParaRPr lang="en-US"/>
          </a:p>
        </p:txBody>
      </p:sp>
    </p:spTree>
    <p:extLst>
      <p:ext uri="{BB962C8B-B14F-4D97-AF65-F5344CB8AC3E}">
        <p14:creationId xmlns:p14="http://schemas.microsoft.com/office/powerpoint/2010/main" val="2956158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AECBC-63BD-EB44-B44B-24D167B3F6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24607E-83ED-8E42-AF5F-2DA5759049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C3FA12-B4B2-6847-8F48-81F68E686E0C}"/>
              </a:ext>
            </a:extLst>
          </p:cNvPr>
          <p:cNvSpPr>
            <a:spLocks noGrp="1"/>
          </p:cNvSpPr>
          <p:nvPr>
            <p:ph type="dt" sz="half" idx="10"/>
          </p:nvPr>
        </p:nvSpPr>
        <p:spPr/>
        <p:txBody>
          <a:bodyPr/>
          <a:lstStyle/>
          <a:p>
            <a:fld id="{C2E1C691-5D08-4848-8AC2-CE4C3DE809F4}" type="datetimeFigureOut">
              <a:rPr lang="en-US" smtClean="0"/>
              <a:t>6/21/2024</a:t>
            </a:fld>
            <a:endParaRPr lang="en-US"/>
          </a:p>
        </p:txBody>
      </p:sp>
      <p:sp>
        <p:nvSpPr>
          <p:cNvPr id="5" name="Footer Placeholder 4">
            <a:extLst>
              <a:ext uri="{FF2B5EF4-FFF2-40B4-BE49-F238E27FC236}">
                <a16:creationId xmlns:a16="http://schemas.microsoft.com/office/drawing/2014/main" id="{C67B67C0-F685-9A49-8969-C5D81EEEA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77797-7F66-CC4F-AB5E-9621729FA380}"/>
              </a:ext>
            </a:extLst>
          </p:cNvPr>
          <p:cNvSpPr>
            <a:spLocks noGrp="1"/>
          </p:cNvSpPr>
          <p:nvPr>
            <p:ph type="sldNum" sz="quarter" idx="12"/>
          </p:nvPr>
        </p:nvSpPr>
        <p:spPr/>
        <p:txBody>
          <a:bodyPr/>
          <a:lstStyle/>
          <a:p>
            <a:fld id="{78FAE07F-A232-0142-A3A1-99361E02075E}" type="slidenum">
              <a:rPr lang="en-US" smtClean="0"/>
              <a:t>‹#›</a:t>
            </a:fld>
            <a:endParaRPr lang="en-US"/>
          </a:p>
        </p:txBody>
      </p:sp>
    </p:spTree>
    <p:extLst>
      <p:ext uri="{BB962C8B-B14F-4D97-AF65-F5344CB8AC3E}">
        <p14:creationId xmlns:p14="http://schemas.microsoft.com/office/powerpoint/2010/main" val="90394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04153-BAAE-3C41-A9B5-0F58A98301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138899-7EC8-D84C-B49F-809A4479EF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2B610E-D2D1-7F44-AE1D-F43DF73833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C6E731-C6AE-2945-88F1-31C3090EC983}"/>
              </a:ext>
            </a:extLst>
          </p:cNvPr>
          <p:cNvSpPr>
            <a:spLocks noGrp="1"/>
          </p:cNvSpPr>
          <p:nvPr>
            <p:ph type="dt" sz="half" idx="10"/>
          </p:nvPr>
        </p:nvSpPr>
        <p:spPr/>
        <p:txBody>
          <a:bodyPr/>
          <a:lstStyle/>
          <a:p>
            <a:fld id="{C2E1C691-5D08-4848-8AC2-CE4C3DE809F4}" type="datetimeFigureOut">
              <a:rPr lang="en-US" smtClean="0"/>
              <a:t>6/21/2024</a:t>
            </a:fld>
            <a:endParaRPr lang="en-US"/>
          </a:p>
        </p:txBody>
      </p:sp>
      <p:sp>
        <p:nvSpPr>
          <p:cNvPr id="6" name="Footer Placeholder 5">
            <a:extLst>
              <a:ext uri="{FF2B5EF4-FFF2-40B4-BE49-F238E27FC236}">
                <a16:creationId xmlns:a16="http://schemas.microsoft.com/office/drawing/2014/main" id="{98312039-AB79-3642-9913-94AE32BADD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77E85F-8951-754E-B73C-D58346BF6A10}"/>
              </a:ext>
            </a:extLst>
          </p:cNvPr>
          <p:cNvSpPr>
            <a:spLocks noGrp="1"/>
          </p:cNvSpPr>
          <p:nvPr>
            <p:ph type="sldNum" sz="quarter" idx="12"/>
          </p:nvPr>
        </p:nvSpPr>
        <p:spPr/>
        <p:txBody>
          <a:bodyPr/>
          <a:lstStyle/>
          <a:p>
            <a:fld id="{78FAE07F-A232-0142-A3A1-99361E02075E}" type="slidenum">
              <a:rPr lang="en-US" smtClean="0"/>
              <a:t>‹#›</a:t>
            </a:fld>
            <a:endParaRPr lang="en-US"/>
          </a:p>
        </p:txBody>
      </p:sp>
    </p:spTree>
    <p:extLst>
      <p:ext uri="{BB962C8B-B14F-4D97-AF65-F5344CB8AC3E}">
        <p14:creationId xmlns:p14="http://schemas.microsoft.com/office/powerpoint/2010/main" val="4008944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89DFA-573E-4743-9F2D-74E70845DB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8E29B-138A-7D47-B1EE-09BF0D2D0D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EDD7DF-D7D3-BB47-B86F-3127A4C9FB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92915F-CBBA-734E-A740-41F018B523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C23D13-45C1-824E-9111-136DEA0EB4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981E76-7621-B24D-BDA2-9910C51CDBB7}"/>
              </a:ext>
            </a:extLst>
          </p:cNvPr>
          <p:cNvSpPr>
            <a:spLocks noGrp="1"/>
          </p:cNvSpPr>
          <p:nvPr>
            <p:ph type="dt" sz="half" idx="10"/>
          </p:nvPr>
        </p:nvSpPr>
        <p:spPr/>
        <p:txBody>
          <a:bodyPr/>
          <a:lstStyle/>
          <a:p>
            <a:fld id="{C2E1C691-5D08-4848-8AC2-CE4C3DE809F4}" type="datetimeFigureOut">
              <a:rPr lang="en-US" smtClean="0"/>
              <a:t>6/21/2024</a:t>
            </a:fld>
            <a:endParaRPr lang="en-US"/>
          </a:p>
        </p:txBody>
      </p:sp>
      <p:sp>
        <p:nvSpPr>
          <p:cNvPr id="8" name="Footer Placeholder 7">
            <a:extLst>
              <a:ext uri="{FF2B5EF4-FFF2-40B4-BE49-F238E27FC236}">
                <a16:creationId xmlns:a16="http://schemas.microsoft.com/office/drawing/2014/main" id="{C2F806EE-A510-6246-9E76-669BDFEE61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85A66F-4E1E-DD43-90FE-6CB98FCD5965}"/>
              </a:ext>
            </a:extLst>
          </p:cNvPr>
          <p:cNvSpPr>
            <a:spLocks noGrp="1"/>
          </p:cNvSpPr>
          <p:nvPr>
            <p:ph type="sldNum" sz="quarter" idx="12"/>
          </p:nvPr>
        </p:nvSpPr>
        <p:spPr/>
        <p:txBody>
          <a:bodyPr/>
          <a:lstStyle/>
          <a:p>
            <a:fld id="{78FAE07F-A232-0142-A3A1-99361E02075E}" type="slidenum">
              <a:rPr lang="en-US" smtClean="0"/>
              <a:t>‹#›</a:t>
            </a:fld>
            <a:endParaRPr lang="en-US"/>
          </a:p>
        </p:txBody>
      </p:sp>
    </p:spTree>
    <p:extLst>
      <p:ext uri="{BB962C8B-B14F-4D97-AF65-F5344CB8AC3E}">
        <p14:creationId xmlns:p14="http://schemas.microsoft.com/office/powerpoint/2010/main" val="263254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F2506-CBBF-A44B-8485-F13EBBCBC9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4B90E8-3EE7-7A47-A970-48FBBD25B7B8}"/>
              </a:ext>
            </a:extLst>
          </p:cNvPr>
          <p:cNvSpPr>
            <a:spLocks noGrp="1"/>
          </p:cNvSpPr>
          <p:nvPr>
            <p:ph type="dt" sz="half" idx="10"/>
          </p:nvPr>
        </p:nvSpPr>
        <p:spPr/>
        <p:txBody>
          <a:bodyPr/>
          <a:lstStyle/>
          <a:p>
            <a:fld id="{C2E1C691-5D08-4848-8AC2-CE4C3DE809F4}" type="datetimeFigureOut">
              <a:rPr lang="en-US" smtClean="0"/>
              <a:t>6/21/2024</a:t>
            </a:fld>
            <a:endParaRPr lang="en-US"/>
          </a:p>
        </p:txBody>
      </p:sp>
      <p:sp>
        <p:nvSpPr>
          <p:cNvPr id="4" name="Footer Placeholder 3">
            <a:extLst>
              <a:ext uri="{FF2B5EF4-FFF2-40B4-BE49-F238E27FC236}">
                <a16:creationId xmlns:a16="http://schemas.microsoft.com/office/drawing/2014/main" id="{6D32281A-29B3-D245-B74D-DE58A23593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9F1641-7C22-4D43-9B31-EB63CB0D1C2F}"/>
              </a:ext>
            </a:extLst>
          </p:cNvPr>
          <p:cNvSpPr>
            <a:spLocks noGrp="1"/>
          </p:cNvSpPr>
          <p:nvPr>
            <p:ph type="sldNum" sz="quarter" idx="12"/>
          </p:nvPr>
        </p:nvSpPr>
        <p:spPr/>
        <p:txBody>
          <a:bodyPr/>
          <a:lstStyle/>
          <a:p>
            <a:fld id="{78FAE07F-A232-0142-A3A1-99361E02075E}" type="slidenum">
              <a:rPr lang="en-US" smtClean="0"/>
              <a:t>‹#›</a:t>
            </a:fld>
            <a:endParaRPr lang="en-US"/>
          </a:p>
        </p:txBody>
      </p:sp>
    </p:spTree>
    <p:extLst>
      <p:ext uri="{BB962C8B-B14F-4D97-AF65-F5344CB8AC3E}">
        <p14:creationId xmlns:p14="http://schemas.microsoft.com/office/powerpoint/2010/main" val="4267299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D2E6EE-3B27-AE4D-BF8E-5B7F2F0410BF}"/>
              </a:ext>
            </a:extLst>
          </p:cNvPr>
          <p:cNvSpPr>
            <a:spLocks noGrp="1"/>
          </p:cNvSpPr>
          <p:nvPr>
            <p:ph type="dt" sz="half" idx="10"/>
          </p:nvPr>
        </p:nvSpPr>
        <p:spPr/>
        <p:txBody>
          <a:bodyPr/>
          <a:lstStyle/>
          <a:p>
            <a:fld id="{C2E1C691-5D08-4848-8AC2-CE4C3DE809F4}" type="datetimeFigureOut">
              <a:rPr lang="en-US" smtClean="0"/>
              <a:t>6/21/2024</a:t>
            </a:fld>
            <a:endParaRPr lang="en-US"/>
          </a:p>
        </p:txBody>
      </p:sp>
      <p:sp>
        <p:nvSpPr>
          <p:cNvPr id="3" name="Footer Placeholder 2">
            <a:extLst>
              <a:ext uri="{FF2B5EF4-FFF2-40B4-BE49-F238E27FC236}">
                <a16:creationId xmlns:a16="http://schemas.microsoft.com/office/drawing/2014/main" id="{C6380B45-8E99-6A47-BE68-409341E693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C003E2-FB25-B840-8DBD-0DDE210643E4}"/>
              </a:ext>
            </a:extLst>
          </p:cNvPr>
          <p:cNvSpPr>
            <a:spLocks noGrp="1"/>
          </p:cNvSpPr>
          <p:nvPr>
            <p:ph type="sldNum" sz="quarter" idx="12"/>
          </p:nvPr>
        </p:nvSpPr>
        <p:spPr/>
        <p:txBody>
          <a:bodyPr/>
          <a:lstStyle/>
          <a:p>
            <a:fld id="{78FAE07F-A232-0142-A3A1-99361E02075E}" type="slidenum">
              <a:rPr lang="en-US" smtClean="0"/>
              <a:t>‹#›</a:t>
            </a:fld>
            <a:endParaRPr lang="en-US"/>
          </a:p>
        </p:txBody>
      </p:sp>
    </p:spTree>
    <p:extLst>
      <p:ext uri="{BB962C8B-B14F-4D97-AF65-F5344CB8AC3E}">
        <p14:creationId xmlns:p14="http://schemas.microsoft.com/office/powerpoint/2010/main" val="2418872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1582D-C4A8-5F46-A175-D4E066F782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4719A8-D52E-9344-B3BE-12016BAC1B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11C2E6-A96A-BE4E-A4CE-E6AA55DD3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E75B39-44D0-E749-8278-5C0DD6E0A789}"/>
              </a:ext>
            </a:extLst>
          </p:cNvPr>
          <p:cNvSpPr>
            <a:spLocks noGrp="1"/>
          </p:cNvSpPr>
          <p:nvPr>
            <p:ph type="dt" sz="half" idx="10"/>
          </p:nvPr>
        </p:nvSpPr>
        <p:spPr/>
        <p:txBody>
          <a:bodyPr/>
          <a:lstStyle/>
          <a:p>
            <a:fld id="{C2E1C691-5D08-4848-8AC2-CE4C3DE809F4}" type="datetimeFigureOut">
              <a:rPr lang="en-US" smtClean="0"/>
              <a:t>6/21/2024</a:t>
            </a:fld>
            <a:endParaRPr lang="en-US"/>
          </a:p>
        </p:txBody>
      </p:sp>
      <p:sp>
        <p:nvSpPr>
          <p:cNvPr id="6" name="Footer Placeholder 5">
            <a:extLst>
              <a:ext uri="{FF2B5EF4-FFF2-40B4-BE49-F238E27FC236}">
                <a16:creationId xmlns:a16="http://schemas.microsoft.com/office/drawing/2014/main" id="{43D0B11A-9C4D-EC4D-A548-3B5A621D1B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2AC79F-6F6C-E348-8C5B-CA576FD67140}"/>
              </a:ext>
            </a:extLst>
          </p:cNvPr>
          <p:cNvSpPr>
            <a:spLocks noGrp="1"/>
          </p:cNvSpPr>
          <p:nvPr>
            <p:ph type="sldNum" sz="quarter" idx="12"/>
          </p:nvPr>
        </p:nvSpPr>
        <p:spPr/>
        <p:txBody>
          <a:bodyPr/>
          <a:lstStyle/>
          <a:p>
            <a:fld id="{78FAE07F-A232-0142-A3A1-99361E02075E}" type="slidenum">
              <a:rPr lang="en-US" smtClean="0"/>
              <a:t>‹#›</a:t>
            </a:fld>
            <a:endParaRPr lang="en-US"/>
          </a:p>
        </p:txBody>
      </p:sp>
    </p:spTree>
    <p:extLst>
      <p:ext uri="{BB962C8B-B14F-4D97-AF65-F5344CB8AC3E}">
        <p14:creationId xmlns:p14="http://schemas.microsoft.com/office/powerpoint/2010/main" val="1575663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4EAA8-E140-3844-8818-4D3242FA7C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8188C3-B762-8944-9931-9032184D0D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611498-101A-C74E-A0B1-8AAB107D2B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3B76C-4822-DB4F-BFAE-4475221E51BD}"/>
              </a:ext>
            </a:extLst>
          </p:cNvPr>
          <p:cNvSpPr>
            <a:spLocks noGrp="1"/>
          </p:cNvSpPr>
          <p:nvPr>
            <p:ph type="dt" sz="half" idx="10"/>
          </p:nvPr>
        </p:nvSpPr>
        <p:spPr/>
        <p:txBody>
          <a:bodyPr/>
          <a:lstStyle/>
          <a:p>
            <a:fld id="{C2E1C691-5D08-4848-8AC2-CE4C3DE809F4}" type="datetimeFigureOut">
              <a:rPr lang="en-US" smtClean="0"/>
              <a:t>6/21/2024</a:t>
            </a:fld>
            <a:endParaRPr lang="en-US"/>
          </a:p>
        </p:txBody>
      </p:sp>
      <p:sp>
        <p:nvSpPr>
          <p:cNvPr id="6" name="Footer Placeholder 5">
            <a:extLst>
              <a:ext uri="{FF2B5EF4-FFF2-40B4-BE49-F238E27FC236}">
                <a16:creationId xmlns:a16="http://schemas.microsoft.com/office/drawing/2014/main" id="{BF9B1EBA-1AAE-F74E-A0D4-DE0572380F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528F81-692B-B942-B172-61347A4F5DC5}"/>
              </a:ext>
            </a:extLst>
          </p:cNvPr>
          <p:cNvSpPr>
            <a:spLocks noGrp="1"/>
          </p:cNvSpPr>
          <p:nvPr>
            <p:ph type="sldNum" sz="quarter" idx="12"/>
          </p:nvPr>
        </p:nvSpPr>
        <p:spPr/>
        <p:txBody>
          <a:bodyPr/>
          <a:lstStyle/>
          <a:p>
            <a:fld id="{78FAE07F-A232-0142-A3A1-99361E02075E}" type="slidenum">
              <a:rPr lang="en-US" smtClean="0"/>
              <a:t>‹#›</a:t>
            </a:fld>
            <a:endParaRPr lang="en-US"/>
          </a:p>
        </p:txBody>
      </p:sp>
    </p:spTree>
    <p:extLst>
      <p:ext uri="{BB962C8B-B14F-4D97-AF65-F5344CB8AC3E}">
        <p14:creationId xmlns:p14="http://schemas.microsoft.com/office/powerpoint/2010/main" val="134139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6F02EA-5329-A243-A213-F97CEC98CF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0118AF-C53D-3941-9176-F03713F5C5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13F62-B4B4-F044-AB1F-8CDEC8DDE7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1C691-5D08-4848-8AC2-CE4C3DE809F4}" type="datetimeFigureOut">
              <a:rPr lang="en-US" smtClean="0"/>
              <a:t>6/21/2024</a:t>
            </a:fld>
            <a:endParaRPr lang="en-US"/>
          </a:p>
        </p:txBody>
      </p:sp>
      <p:sp>
        <p:nvSpPr>
          <p:cNvPr id="5" name="Footer Placeholder 4">
            <a:extLst>
              <a:ext uri="{FF2B5EF4-FFF2-40B4-BE49-F238E27FC236}">
                <a16:creationId xmlns:a16="http://schemas.microsoft.com/office/drawing/2014/main" id="{12969DB9-13E1-3745-817F-754EBE6606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6AFA10-24F6-3148-A75D-2064933EA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FAE07F-A232-0142-A3A1-99361E02075E}" type="slidenum">
              <a:rPr lang="en-US" smtClean="0"/>
              <a:t>‹#›</a:t>
            </a:fld>
            <a:endParaRPr lang="en-US"/>
          </a:p>
        </p:txBody>
      </p:sp>
    </p:spTree>
    <p:extLst>
      <p:ext uri="{BB962C8B-B14F-4D97-AF65-F5344CB8AC3E}">
        <p14:creationId xmlns:p14="http://schemas.microsoft.com/office/powerpoint/2010/main" val="2431772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5B77A46-111D-624B-A9A8-D296BE81E968}"/>
              </a:ext>
            </a:extLst>
          </p:cNvPr>
          <p:cNvSpPr>
            <a:spLocks noGrp="1"/>
          </p:cNvSpPr>
          <p:nvPr>
            <p:ph type="subTitle" idx="1"/>
          </p:nvPr>
        </p:nvSpPr>
        <p:spPr>
          <a:xfrm>
            <a:off x="554841" y="350331"/>
            <a:ext cx="2203622" cy="327411"/>
          </a:xfrm>
        </p:spPr>
        <p:txBody>
          <a:bodyPr>
            <a:normAutofit fontScale="85000" lnSpcReduction="20000"/>
          </a:bodyPr>
          <a:lstStyle/>
          <a:p>
            <a:pPr algn="l"/>
            <a:r>
              <a:rPr lang="en-US" dirty="0">
                <a:latin typeface="Helvetica" panose="020B0604020202020204" pitchFamily="34" charset="0"/>
                <a:cs typeface="Helvetica" panose="020B0604020202020204" pitchFamily="34" charset="0"/>
              </a:rPr>
              <a:t>Guide</a:t>
            </a:r>
          </a:p>
        </p:txBody>
      </p:sp>
      <p:sp>
        <p:nvSpPr>
          <p:cNvPr id="4" name="Text Placeholder 1">
            <a:extLst>
              <a:ext uri="{FF2B5EF4-FFF2-40B4-BE49-F238E27FC236}">
                <a16:creationId xmlns:a16="http://schemas.microsoft.com/office/drawing/2014/main" id="{5BEDDFEA-8890-2F46-B831-511C9A4B334B}"/>
              </a:ext>
            </a:extLst>
          </p:cNvPr>
          <p:cNvSpPr txBox="1">
            <a:spLocks/>
          </p:cNvSpPr>
          <p:nvPr/>
        </p:nvSpPr>
        <p:spPr>
          <a:xfrm>
            <a:off x="5536095" y="1056614"/>
            <a:ext cx="4621695" cy="50180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lumMod val="50000"/>
                  </a:schemeClr>
                </a:solidFill>
                <a:latin typeface="Helvetica Neue"/>
                <a:cs typeface="Helvetica Neue"/>
              </a:rPr>
              <a:t>Tips</a:t>
            </a:r>
            <a:r>
              <a:rPr lang="en-US" dirty="0"/>
              <a:t> </a:t>
            </a:r>
          </a:p>
          <a:p>
            <a:r>
              <a:rPr lang="en-US" sz="1200" dirty="0">
                <a:latin typeface="Helvetica Neue"/>
              </a:rPr>
              <a:t>Include details that show what makes each person unique in the context of your project.</a:t>
            </a:r>
          </a:p>
          <a:p>
            <a:r>
              <a:rPr lang="en-US" sz="1200" dirty="0">
                <a:latin typeface="Helvetica Neue"/>
              </a:rPr>
              <a:t>Reference personas throughout the project to help your team make decisions aligned with the needs of the people you are building the product with.</a:t>
            </a:r>
          </a:p>
          <a:p>
            <a:r>
              <a:rPr lang="en-US" sz="1200" dirty="0">
                <a:latin typeface="Helvetica Neue"/>
              </a:rPr>
              <a:t>What</a:t>
            </a:r>
            <a:r>
              <a:rPr lang="en-US" sz="1200" b="1" i="1" dirty="0">
                <a:latin typeface="Helvetica Neue"/>
              </a:rPr>
              <a:t> </a:t>
            </a:r>
            <a:r>
              <a:rPr lang="en-US" sz="1200" dirty="0">
                <a:latin typeface="Helvetica Neue"/>
              </a:rPr>
              <a:t>barriers does this person face to engagement?</a:t>
            </a:r>
            <a:r>
              <a:rPr lang="en-US" sz="1200" b="1" i="1" dirty="0">
                <a:latin typeface="Helvetica Neue"/>
              </a:rPr>
              <a:t> </a:t>
            </a:r>
            <a:r>
              <a:rPr lang="en-US" sz="1200" dirty="0">
                <a:latin typeface="Helvetica Neue"/>
              </a:rPr>
              <a:t>Understanding language, cultural, emotional, systemic, and physical limitations will help you design </a:t>
            </a:r>
            <a:r>
              <a:rPr lang="en-US" sz="1200">
                <a:latin typeface="Helvetica Neue"/>
              </a:rPr>
              <a:t>for belonging.</a:t>
            </a:r>
            <a:endParaRPr lang="en-US" sz="1200" dirty="0">
              <a:latin typeface="Helvetica Neue"/>
            </a:endParaRPr>
          </a:p>
          <a:p>
            <a:r>
              <a:rPr lang="en-US" sz="1200" dirty="0">
                <a:latin typeface="Helvetica Neue"/>
              </a:rPr>
              <a:t>Extend each user persona to three scenarios: </a:t>
            </a:r>
          </a:p>
          <a:p>
            <a:pPr lvl="1"/>
            <a:r>
              <a:rPr lang="en-US" sz="1200" dirty="0">
                <a:latin typeface="Helvetica Neue"/>
              </a:rPr>
              <a:t>permanent (e.g. limited to one arm)</a:t>
            </a:r>
          </a:p>
          <a:p>
            <a:pPr lvl="1"/>
            <a:r>
              <a:rPr lang="en-US" sz="1200" dirty="0">
                <a:latin typeface="Helvetica Neue"/>
              </a:rPr>
              <a:t>temporary (e.g. has a broken arm)</a:t>
            </a:r>
          </a:p>
          <a:p>
            <a:pPr lvl="1"/>
            <a:r>
              <a:rPr lang="en-US" sz="1200" dirty="0">
                <a:latin typeface="Helvetica Neue"/>
              </a:rPr>
              <a:t>situational (e.g. holding a baby in one arm)</a:t>
            </a:r>
          </a:p>
        </p:txBody>
      </p:sp>
      <p:sp>
        <p:nvSpPr>
          <p:cNvPr id="5" name="Text Placeholder 1">
            <a:extLst>
              <a:ext uri="{FF2B5EF4-FFF2-40B4-BE49-F238E27FC236}">
                <a16:creationId xmlns:a16="http://schemas.microsoft.com/office/drawing/2014/main" id="{E33D06CD-A3AC-284D-AB23-88148A123FDA}"/>
              </a:ext>
            </a:extLst>
          </p:cNvPr>
          <p:cNvSpPr txBox="1">
            <a:spLocks/>
          </p:cNvSpPr>
          <p:nvPr/>
        </p:nvSpPr>
        <p:spPr>
          <a:xfrm>
            <a:off x="556991" y="1115069"/>
            <a:ext cx="3147906" cy="3093138"/>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200" b="0" i="0" kern="1200">
                <a:solidFill>
                  <a:schemeClr val="tx1"/>
                </a:solidFill>
                <a:latin typeface="Helvetica Neue"/>
                <a:ea typeface="+mn-ea"/>
                <a:cs typeface="Helvetica Neue"/>
              </a:defRPr>
            </a:lvl1pPr>
            <a:lvl2pPr marL="914400" indent="-457200" algn="l" defTabSz="457200" rtl="0" eaLnBrk="1" latinLnBrk="0" hangingPunct="1">
              <a:spcBef>
                <a:spcPct val="20000"/>
              </a:spcBef>
              <a:buFont typeface="Arial"/>
              <a:buChar char="•"/>
              <a:defRPr sz="1200" b="0" i="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bg1">
                    <a:lumMod val="50000"/>
                  </a:schemeClr>
                </a:solidFill>
              </a:rPr>
              <a:t>Persona</a:t>
            </a:r>
            <a:r>
              <a:rPr lang="en-US" sz="1400" dirty="0"/>
              <a:t> </a:t>
            </a:r>
          </a:p>
          <a:p>
            <a:endParaRPr lang="en-US" sz="1300" dirty="0"/>
          </a:p>
          <a:p>
            <a:r>
              <a:rPr lang="en-US" dirty="0"/>
              <a:t>Personas are character sketches of the types of people who will use and benefit from your product. The creation of personas helps the team understand the motivations and behaviors behind people's actions. </a:t>
            </a:r>
          </a:p>
          <a:p>
            <a:endParaRPr lang="en-US" dirty="0"/>
          </a:p>
          <a:p>
            <a:r>
              <a:rPr lang="en-US" dirty="0"/>
              <a:t>Observe and learn from real people before filling in the worksheet.</a:t>
            </a:r>
          </a:p>
          <a:p>
            <a:br>
              <a:rPr lang="en-US" dirty="0"/>
            </a:br>
            <a:br>
              <a:rPr lang="en-US" dirty="0"/>
            </a:br>
            <a:endParaRPr lang="en-US" dirty="0"/>
          </a:p>
        </p:txBody>
      </p:sp>
    </p:spTree>
    <p:extLst>
      <p:ext uri="{BB962C8B-B14F-4D97-AF65-F5344CB8AC3E}">
        <p14:creationId xmlns:p14="http://schemas.microsoft.com/office/powerpoint/2010/main" val="285994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A36F93C5-AA46-C147-8B7B-DEEA463BC0DC}"/>
              </a:ext>
            </a:extLst>
          </p:cNvPr>
          <p:cNvSpPr txBox="1">
            <a:spLocks/>
          </p:cNvSpPr>
          <p:nvPr/>
        </p:nvSpPr>
        <p:spPr>
          <a:xfrm>
            <a:off x="845226" y="3011557"/>
            <a:ext cx="2033145" cy="3478692"/>
          </a:xfrm>
          <a:prstGeom prst="rect">
            <a:avLst/>
          </a:prstGeom>
          <a:ln>
            <a:solidFill>
              <a:schemeClr val="bg2"/>
            </a:solidFill>
          </a:ln>
        </p:spPr>
        <p:txBody>
          <a:bodyPr vert="horz" lIns="91440" tIns="45720" rIns="91440" bIns="45720" rtlCol="0">
            <a:normAutofit/>
          </a:bodyPr>
          <a:lstStyle>
            <a:lvl1pPr marL="0" indent="0" algn="l" defTabSz="457200" rtl="0" eaLnBrk="1" latinLnBrk="0" hangingPunct="1">
              <a:spcBef>
                <a:spcPct val="20000"/>
              </a:spcBef>
              <a:buFont typeface="Arial"/>
              <a:buNone/>
              <a:defRPr sz="1200" b="0" i="0" kern="1200">
                <a:solidFill>
                  <a:schemeClr val="tx1"/>
                </a:solidFill>
                <a:latin typeface="Helvetica Neue"/>
                <a:ea typeface="+mn-ea"/>
                <a:cs typeface="Helvetica Neue"/>
              </a:defRPr>
            </a:lvl1pPr>
            <a:lvl2pPr marL="914400" indent="-457200" algn="l" defTabSz="457200" rtl="0" eaLnBrk="1" latinLnBrk="0" hangingPunct="1">
              <a:spcBef>
                <a:spcPct val="20000"/>
              </a:spcBef>
              <a:buFont typeface="Arial"/>
              <a:buChar char="•"/>
              <a:defRPr sz="1200" b="0" i="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bg1">
                    <a:lumMod val="50000"/>
                  </a:schemeClr>
                </a:solidFill>
              </a:rPr>
              <a:t>Priorities</a:t>
            </a:r>
          </a:p>
          <a:p>
            <a:endParaRPr lang="en-US" sz="1400" dirty="0">
              <a:solidFill>
                <a:schemeClr val="bg1">
                  <a:lumMod val="50000"/>
                </a:schemeClr>
              </a:solidFill>
            </a:endParaRPr>
          </a:p>
          <a:p>
            <a:r>
              <a:rPr lang="en-US" dirty="0">
                <a:latin typeface="Helvetica" panose="020B0604020202020204" pitchFamily="34" charset="0"/>
                <a:cs typeface="Helvetica" panose="020B0604020202020204" pitchFamily="34" charset="0"/>
              </a:rPr>
              <a:t>Add here</a:t>
            </a:r>
          </a:p>
          <a:p>
            <a:r>
              <a:rPr lang="en-US" dirty="0"/>
              <a:t> </a:t>
            </a:r>
          </a:p>
          <a:p>
            <a:endParaRPr lang="en-US" dirty="0"/>
          </a:p>
          <a:p>
            <a:endParaRPr lang="en-US" dirty="0"/>
          </a:p>
          <a:p>
            <a:endParaRPr lang="en-US" dirty="0"/>
          </a:p>
        </p:txBody>
      </p:sp>
      <p:sp>
        <p:nvSpPr>
          <p:cNvPr id="5" name="Text Placeholder 1">
            <a:extLst>
              <a:ext uri="{FF2B5EF4-FFF2-40B4-BE49-F238E27FC236}">
                <a16:creationId xmlns:a16="http://schemas.microsoft.com/office/drawing/2014/main" id="{1D0B2669-CA30-F949-AAE1-730BDB3CCFBC}"/>
              </a:ext>
            </a:extLst>
          </p:cNvPr>
          <p:cNvSpPr txBox="1">
            <a:spLocks/>
          </p:cNvSpPr>
          <p:nvPr/>
        </p:nvSpPr>
        <p:spPr>
          <a:xfrm>
            <a:off x="3037148" y="3011557"/>
            <a:ext cx="2059641" cy="3478692"/>
          </a:xfrm>
          <a:prstGeom prst="rect">
            <a:avLst/>
          </a:prstGeom>
          <a:ln>
            <a:solidFill>
              <a:schemeClr val="bg2"/>
            </a:solidFill>
          </a:ln>
        </p:spPr>
        <p:txBody>
          <a:bodyPr vert="horz" lIns="91440" tIns="45720" rIns="91440" bIns="45720" rtlCol="0">
            <a:normAutofit/>
          </a:bodyPr>
          <a:lstStyle>
            <a:lvl1pPr marL="0" indent="0" algn="l" defTabSz="457200" rtl="0" eaLnBrk="1" latinLnBrk="0" hangingPunct="1">
              <a:spcBef>
                <a:spcPct val="20000"/>
              </a:spcBef>
              <a:buFont typeface="Arial"/>
              <a:buNone/>
              <a:defRPr sz="1200" b="0" i="0" kern="1200">
                <a:solidFill>
                  <a:schemeClr val="tx1"/>
                </a:solidFill>
                <a:latin typeface="Helvetica Neue"/>
                <a:ea typeface="+mn-ea"/>
                <a:cs typeface="Helvetica Neue"/>
              </a:defRPr>
            </a:lvl1pPr>
            <a:lvl2pPr marL="914400" indent="-457200" algn="l" defTabSz="457200" rtl="0" eaLnBrk="1" latinLnBrk="0" hangingPunct="1">
              <a:spcBef>
                <a:spcPct val="20000"/>
              </a:spcBef>
              <a:buFont typeface="Arial"/>
              <a:buChar char="•"/>
              <a:defRPr sz="1200" b="0" i="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bg1">
                    <a:lumMod val="50000"/>
                  </a:schemeClr>
                </a:solidFill>
              </a:rPr>
              <a:t>Needs</a:t>
            </a:r>
          </a:p>
          <a:p>
            <a:endParaRPr lang="en-US" sz="1400" dirty="0">
              <a:solidFill>
                <a:schemeClr val="bg1">
                  <a:lumMod val="50000"/>
                </a:schemeClr>
              </a:solidFill>
            </a:endParaRPr>
          </a:p>
          <a:p>
            <a:r>
              <a:rPr lang="en-US" dirty="0">
                <a:latin typeface="Helvetica" panose="020B0604020202020204" pitchFamily="34" charset="0"/>
                <a:cs typeface="Helvetica" panose="020B0604020202020204" pitchFamily="34" charset="0"/>
              </a:rPr>
              <a:t>Add here</a:t>
            </a:r>
          </a:p>
          <a:p>
            <a:r>
              <a:rPr lang="en-US" dirty="0"/>
              <a:t> </a:t>
            </a:r>
          </a:p>
          <a:p>
            <a:endParaRPr lang="en-US" dirty="0"/>
          </a:p>
          <a:p>
            <a:endParaRPr lang="en-US" dirty="0"/>
          </a:p>
        </p:txBody>
      </p:sp>
      <p:sp>
        <p:nvSpPr>
          <p:cNvPr id="6" name="Text Placeholder 1">
            <a:extLst>
              <a:ext uri="{FF2B5EF4-FFF2-40B4-BE49-F238E27FC236}">
                <a16:creationId xmlns:a16="http://schemas.microsoft.com/office/drawing/2014/main" id="{A6264369-FF93-774B-9F29-15B267EF46EE}"/>
              </a:ext>
            </a:extLst>
          </p:cNvPr>
          <p:cNvSpPr txBox="1">
            <a:spLocks/>
          </p:cNvSpPr>
          <p:nvPr/>
        </p:nvSpPr>
        <p:spPr>
          <a:xfrm>
            <a:off x="5239664" y="3013067"/>
            <a:ext cx="2043737" cy="3478692"/>
          </a:xfrm>
          <a:prstGeom prst="rect">
            <a:avLst/>
          </a:prstGeom>
          <a:ln>
            <a:solidFill>
              <a:schemeClr val="bg2"/>
            </a:solidFill>
          </a:ln>
        </p:spPr>
        <p:txBody>
          <a:bodyPr vert="horz" lIns="91440" tIns="45720" rIns="91440" bIns="45720" rtlCol="0">
            <a:normAutofit/>
          </a:bodyPr>
          <a:lstStyle>
            <a:lvl1pPr marL="0" indent="0" algn="l" defTabSz="457200" rtl="0" eaLnBrk="1" latinLnBrk="0" hangingPunct="1">
              <a:spcBef>
                <a:spcPct val="20000"/>
              </a:spcBef>
              <a:buFont typeface="Arial"/>
              <a:buNone/>
              <a:defRPr sz="1200" b="0" i="0" kern="1200">
                <a:solidFill>
                  <a:schemeClr val="tx1"/>
                </a:solidFill>
                <a:latin typeface="Helvetica Neue"/>
                <a:ea typeface="+mn-ea"/>
                <a:cs typeface="Helvetica Neue"/>
              </a:defRPr>
            </a:lvl1pPr>
            <a:lvl2pPr marL="914400" indent="-457200" algn="l" defTabSz="457200" rtl="0" eaLnBrk="1" latinLnBrk="0" hangingPunct="1">
              <a:spcBef>
                <a:spcPct val="20000"/>
              </a:spcBef>
              <a:buFont typeface="Arial"/>
              <a:buChar char="•"/>
              <a:defRPr sz="1200" b="0" i="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bg1">
                    <a:lumMod val="50000"/>
                  </a:schemeClr>
                </a:solidFill>
              </a:rPr>
              <a:t>Fears</a:t>
            </a:r>
          </a:p>
          <a:p>
            <a:endParaRPr lang="en-US" sz="1400" dirty="0">
              <a:solidFill>
                <a:schemeClr val="bg1">
                  <a:lumMod val="50000"/>
                </a:schemeClr>
              </a:solidFill>
            </a:endParaRPr>
          </a:p>
          <a:p>
            <a:r>
              <a:rPr lang="en-US" dirty="0">
                <a:latin typeface="Helvetica" panose="020B0604020202020204" pitchFamily="34" charset="0"/>
                <a:cs typeface="Helvetica" panose="020B0604020202020204" pitchFamily="34" charset="0"/>
              </a:rPr>
              <a:t>Add here</a:t>
            </a:r>
          </a:p>
          <a:p>
            <a:r>
              <a:rPr lang="en-US" dirty="0"/>
              <a:t> </a:t>
            </a:r>
          </a:p>
          <a:p>
            <a:endParaRPr lang="en-US" dirty="0"/>
          </a:p>
          <a:p>
            <a:endParaRPr lang="en-US" dirty="0"/>
          </a:p>
          <a:p>
            <a:endParaRPr lang="en-US" dirty="0"/>
          </a:p>
        </p:txBody>
      </p:sp>
      <p:sp>
        <p:nvSpPr>
          <p:cNvPr id="7" name="Text Placeholder 1">
            <a:extLst>
              <a:ext uri="{FF2B5EF4-FFF2-40B4-BE49-F238E27FC236}">
                <a16:creationId xmlns:a16="http://schemas.microsoft.com/office/drawing/2014/main" id="{EC23B5F9-E105-0044-A57A-22F9DF87CA6B}"/>
              </a:ext>
            </a:extLst>
          </p:cNvPr>
          <p:cNvSpPr txBox="1">
            <a:spLocks/>
          </p:cNvSpPr>
          <p:nvPr/>
        </p:nvSpPr>
        <p:spPr>
          <a:xfrm>
            <a:off x="7418326" y="3011080"/>
            <a:ext cx="2011932" cy="3478692"/>
          </a:xfrm>
          <a:prstGeom prst="rect">
            <a:avLst/>
          </a:prstGeom>
          <a:ln>
            <a:solidFill>
              <a:schemeClr val="bg2"/>
            </a:solidFill>
          </a:ln>
        </p:spPr>
        <p:txBody>
          <a:bodyPr vert="horz" lIns="91440" tIns="45720" rIns="91440" bIns="45720" rtlCol="0">
            <a:normAutofit/>
          </a:bodyPr>
          <a:lstStyle>
            <a:lvl1pPr marL="0" indent="0" algn="l" defTabSz="457200" rtl="0" eaLnBrk="1" latinLnBrk="0" hangingPunct="1">
              <a:spcBef>
                <a:spcPct val="20000"/>
              </a:spcBef>
              <a:buFont typeface="Arial"/>
              <a:buNone/>
              <a:defRPr sz="1200" b="0" i="0" kern="1200">
                <a:solidFill>
                  <a:schemeClr val="tx1"/>
                </a:solidFill>
                <a:latin typeface="Helvetica Neue"/>
                <a:ea typeface="+mn-ea"/>
                <a:cs typeface="Helvetica Neue"/>
              </a:defRPr>
            </a:lvl1pPr>
            <a:lvl2pPr marL="914400" indent="-457200" algn="l" defTabSz="457200" rtl="0" eaLnBrk="1" latinLnBrk="0" hangingPunct="1">
              <a:spcBef>
                <a:spcPct val="20000"/>
              </a:spcBef>
              <a:buFont typeface="Arial"/>
              <a:buChar char="•"/>
              <a:defRPr sz="1200" b="0" i="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bg1">
                    <a:lumMod val="50000"/>
                  </a:schemeClr>
                </a:solidFill>
              </a:rPr>
              <a:t>Expectations</a:t>
            </a:r>
          </a:p>
          <a:p>
            <a:endParaRPr lang="en-US" sz="1400" dirty="0">
              <a:solidFill>
                <a:schemeClr val="bg1">
                  <a:lumMod val="50000"/>
                </a:schemeClr>
              </a:solidFill>
            </a:endParaRPr>
          </a:p>
          <a:p>
            <a:r>
              <a:rPr lang="en-US" dirty="0">
                <a:latin typeface="Helvetica" panose="020B0604020202020204" pitchFamily="34" charset="0"/>
                <a:cs typeface="Helvetica" panose="020B0604020202020204" pitchFamily="34" charset="0"/>
              </a:rPr>
              <a:t>Add here</a:t>
            </a:r>
          </a:p>
          <a:p>
            <a:r>
              <a:rPr lang="en-US" dirty="0"/>
              <a:t> </a:t>
            </a:r>
          </a:p>
          <a:p>
            <a:endParaRPr lang="en-US" dirty="0"/>
          </a:p>
          <a:p>
            <a:endParaRPr lang="en-US" dirty="0"/>
          </a:p>
          <a:p>
            <a:endParaRPr lang="en-US" dirty="0"/>
          </a:p>
        </p:txBody>
      </p:sp>
      <p:sp>
        <p:nvSpPr>
          <p:cNvPr id="8" name="Text Placeholder 1">
            <a:extLst>
              <a:ext uri="{FF2B5EF4-FFF2-40B4-BE49-F238E27FC236}">
                <a16:creationId xmlns:a16="http://schemas.microsoft.com/office/drawing/2014/main" id="{BFAA9F35-9503-3148-A101-75382421E20B}"/>
              </a:ext>
            </a:extLst>
          </p:cNvPr>
          <p:cNvSpPr txBox="1">
            <a:spLocks/>
          </p:cNvSpPr>
          <p:nvPr/>
        </p:nvSpPr>
        <p:spPr>
          <a:xfrm>
            <a:off x="3632293" y="1382404"/>
            <a:ext cx="7947994" cy="1499148"/>
          </a:xfrm>
          <a:prstGeom prst="rect">
            <a:avLst/>
          </a:prstGeom>
          <a:ln>
            <a:solidFill>
              <a:schemeClr val="bg2"/>
            </a:solidFill>
          </a:ln>
        </p:spPr>
        <p:txBody>
          <a:bodyPr vert="horz" lIns="91440" tIns="45720" rIns="91440" bIns="45720" rtlCol="0">
            <a:normAutofit/>
          </a:bodyPr>
          <a:lstStyle>
            <a:lvl1pPr marL="0" indent="0" algn="l" defTabSz="457200" rtl="0" eaLnBrk="1" latinLnBrk="0" hangingPunct="1">
              <a:spcBef>
                <a:spcPct val="20000"/>
              </a:spcBef>
              <a:buFont typeface="Arial"/>
              <a:buNone/>
              <a:defRPr sz="1200" b="0" i="0" kern="1200">
                <a:solidFill>
                  <a:schemeClr val="tx1"/>
                </a:solidFill>
                <a:latin typeface="Helvetica Neue"/>
                <a:ea typeface="+mn-ea"/>
                <a:cs typeface="Helvetica Neue"/>
              </a:defRPr>
            </a:lvl1pPr>
            <a:lvl2pPr marL="914400" indent="-457200" algn="l" defTabSz="457200" rtl="0" eaLnBrk="1" latinLnBrk="0" hangingPunct="1">
              <a:spcBef>
                <a:spcPct val="20000"/>
              </a:spcBef>
              <a:buFont typeface="Arial"/>
              <a:buChar char="•"/>
              <a:defRPr sz="1200" b="0" i="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bg1">
                    <a:lumMod val="50000"/>
                  </a:schemeClr>
                </a:solidFill>
              </a:rPr>
              <a:t>Narrative:</a:t>
            </a:r>
          </a:p>
          <a:p>
            <a:r>
              <a:rPr lang="en-US" dirty="0">
                <a:latin typeface="Helvetica" panose="020B0604020202020204" pitchFamily="34" charset="0"/>
                <a:cs typeface="Helvetica" panose="020B0604020202020204" pitchFamily="34" charset="0"/>
              </a:rPr>
              <a:t>Add here</a:t>
            </a:r>
          </a:p>
          <a:p>
            <a:endParaRPr lang="en-US" dirty="0"/>
          </a:p>
          <a:p>
            <a:endParaRPr lang="en-US" dirty="0"/>
          </a:p>
        </p:txBody>
      </p:sp>
      <p:sp>
        <p:nvSpPr>
          <p:cNvPr id="9" name="Rectangle 8">
            <a:extLst>
              <a:ext uri="{FF2B5EF4-FFF2-40B4-BE49-F238E27FC236}">
                <a16:creationId xmlns:a16="http://schemas.microsoft.com/office/drawing/2014/main" id="{1CE41791-FA82-7648-BBB3-51FD25E56587}"/>
              </a:ext>
            </a:extLst>
          </p:cNvPr>
          <p:cNvSpPr/>
          <p:nvPr/>
        </p:nvSpPr>
        <p:spPr>
          <a:xfrm>
            <a:off x="845225" y="367750"/>
            <a:ext cx="2373855" cy="1798979"/>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0" name="Text Placeholder 1">
            <a:extLst>
              <a:ext uri="{FF2B5EF4-FFF2-40B4-BE49-F238E27FC236}">
                <a16:creationId xmlns:a16="http://schemas.microsoft.com/office/drawing/2014/main" id="{FDE0EAC9-0341-A247-B265-26BC8B5A927D}"/>
              </a:ext>
            </a:extLst>
          </p:cNvPr>
          <p:cNvSpPr txBox="1">
            <a:spLocks/>
          </p:cNvSpPr>
          <p:nvPr/>
        </p:nvSpPr>
        <p:spPr>
          <a:xfrm>
            <a:off x="3632294" y="367751"/>
            <a:ext cx="7947993" cy="884648"/>
          </a:xfrm>
          <a:prstGeom prst="rect">
            <a:avLst/>
          </a:prstGeom>
          <a:ln>
            <a:solidFill>
              <a:schemeClr val="bg2"/>
            </a:solidFill>
          </a:ln>
        </p:spPr>
        <p:txBody>
          <a:bodyPr vert="horz" lIns="91440" tIns="45720" rIns="91440" bIns="45720" rtlCol="0">
            <a:normAutofit/>
          </a:bodyPr>
          <a:lstStyle>
            <a:lvl1pPr marL="0" indent="0" algn="l" defTabSz="457200" rtl="0" eaLnBrk="1" latinLnBrk="0" hangingPunct="1">
              <a:spcBef>
                <a:spcPct val="20000"/>
              </a:spcBef>
              <a:buFont typeface="Arial"/>
              <a:buNone/>
              <a:defRPr sz="1200" b="0" i="0" kern="1200">
                <a:solidFill>
                  <a:schemeClr val="tx1"/>
                </a:solidFill>
                <a:latin typeface="Helvetica Neue"/>
                <a:ea typeface="+mn-ea"/>
                <a:cs typeface="Helvetica Neue"/>
              </a:defRPr>
            </a:lvl1pPr>
            <a:lvl2pPr marL="914400" indent="-457200" algn="l" defTabSz="457200" rtl="0" eaLnBrk="1" latinLnBrk="0" hangingPunct="1">
              <a:spcBef>
                <a:spcPct val="20000"/>
              </a:spcBef>
              <a:buFont typeface="Arial"/>
              <a:buChar char="•"/>
              <a:defRPr sz="1200" b="0" i="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bg1">
                    <a:lumMod val="50000"/>
                  </a:schemeClr>
                </a:solidFill>
              </a:rPr>
              <a:t>Quote: </a:t>
            </a:r>
            <a:r>
              <a:rPr lang="en-US" dirty="0">
                <a:latin typeface="Helvetica" panose="020B0604020202020204" pitchFamily="34" charset="0"/>
                <a:cs typeface="Helvetica" panose="020B0604020202020204" pitchFamily="34" charset="0"/>
              </a:rPr>
              <a:t>Add here</a:t>
            </a:r>
          </a:p>
          <a:p>
            <a:endParaRPr lang="en-US" dirty="0"/>
          </a:p>
        </p:txBody>
      </p:sp>
      <p:sp>
        <p:nvSpPr>
          <p:cNvPr id="11" name="Rectangle 10">
            <a:extLst>
              <a:ext uri="{FF2B5EF4-FFF2-40B4-BE49-F238E27FC236}">
                <a16:creationId xmlns:a16="http://schemas.microsoft.com/office/drawing/2014/main" id="{2A20EA8B-E6E8-FC47-BC85-EE3799F7B198}"/>
              </a:ext>
            </a:extLst>
          </p:cNvPr>
          <p:cNvSpPr/>
          <p:nvPr/>
        </p:nvSpPr>
        <p:spPr>
          <a:xfrm>
            <a:off x="845223" y="2274403"/>
            <a:ext cx="2286860" cy="707886"/>
          </a:xfrm>
          <a:prstGeom prst="rect">
            <a:avLst/>
          </a:prstGeom>
        </p:spPr>
        <p:txBody>
          <a:bodyPr wrap="square">
            <a:spAutoFit/>
          </a:bodyPr>
          <a:lstStyle/>
          <a:p>
            <a:r>
              <a:rPr lang="en-US" sz="1400" dirty="0">
                <a:solidFill>
                  <a:schemeClr val="bg1">
                    <a:lumMod val="50000"/>
                  </a:schemeClr>
                </a:solidFill>
                <a:latin typeface="Helvetica" pitchFamily="2" charset="0"/>
              </a:rPr>
              <a:t>Name, Demographics</a:t>
            </a:r>
          </a:p>
          <a:p>
            <a:r>
              <a:rPr lang="en-US" sz="1200" dirty="0">
                <a:latin typeface="Helvetica" panose="020B0604020202020204" pitchFamily="34" charset="0"/>
                <a:cs typeface="Helvetica" panose="020B0604020202020204" pitchFamily="34" charset="0"/>
              </a:rPr>
              <a:t>Add here</a:t>
            </a:r>
          </a:p>
          <a:p>
            <a:endParaRPr lang="en-US" sz="1400" dirty="0">
              <a:latin typeface="Helvetica" pitchFamily="2" charset="0"/>
            </a:endParaRPr>
          </a:p>
        </p:txBody>
      </p:sp>
      <p:sp>
        <p:nvSpPr>
          <p:cNvPr id="2" name="TextBox 1">
            <a:extLst>
              <a:ext uri="{FF2B5EF4-FFF2-40B4-BE49-F238E27FC236}">
                <a16:creationId xmlns:a16="http://schemas.microsoft.com/office/drawing/2014/main" id="{8FFE1370-A305-CB4F-945F-36BF06924BDF}"/>
              </a:ext>
            </a:extLst>
          </p:cNvPr>
          <p:cNvSpPr txBox="1"/>
          <p:nvPr/>
        </p:nvSpPr>
        <p:spPr>
          <a:xfrm>
            <a:off x="845224" y="1082573"/>
            <a:ext cx="2373854" cy="307777"/>
          </a:xfrm>
          <a:prstGeom prst="rect">
            <a:avLst/>
          </a:prstGeom>
          <a:noFill/>
        </p:spPr>
        <p:txBody>
          <a:bodyPr wrap="square" rtlCol="0">
            <a:spAutoFit/>
          </a:bodyPr>
          <a:lstStyle/>
          <a:p>
            <a:pPr algn="ctr"/>
            <a:r>
              <a:rPr lang="en-US" sz="1400" dirty="0">
                <a:solidFill>
                  <a:schemeClr val="tx1">
                    <a:lumMod val="50000"/>
                    <a:lumOff val="50000"/>
                  </a:schemeClr>
                </a:solidFill>
                <a:latin typeface="Helvetica" pitchFamily="2" charset="0"/>
              </a:rPr>
              <a:t>Insert Photo Here</a:t>
            </a:r>
          </a:p>
        </p:txBody>
      </p:sp>
      <p:sp>
        <p:nvSpPr>
          <p:cNvPr id="13" name="Rectangle 12">
            <a:extLst>
              <a:ext uri="{FF2B5EF4-FFF2-40B4-BE49-F238E27FC236}">
                <a16:creationId xmlns:a16="http://schemas.microsoft.com/office/drawing/2014/main" id="{A991327E-79F1-C546-AEA0-F2CF63C0BC7C}"/>
              </a:ext>
            </a:extLst>
          </p:cNvPr>
          <p:cNvSpPr/>
          <p:nvPr/>
        </p:nvSpPr>
        <p:spPr>
          <a:xfrm>
            <a:off x="845223" y="2236665"/>
            <a:ext cx="2373855" cy="644887"/>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2" name="Text Placeholder 1">
            <a:extLst>
              <a:ext uri="{FF2B5EF4-FFF2-40B4-BE49-F238E27FC236}">
                <a16:creationId xmlns:a16="http://schemas.microsoft.com/office/drawing/2014/main" id="{EC23B5F9-E105-0044-A57A-22F9DF87CA6B}"/>
              </a:ext>
            </a:extLst>
          </p:cNvPr>
          <p:cNvSpPr txBox="1">
            <a:spLocks/>
          </p:cNvSpPr>
          <p:nvPr/>
        </p:nvSpPr>
        <p:spPr>
          <a:xfrm>
            <a:off x="9568355" y="3013067"/>
            <a:ext cx="2011932" cy="3478692"/>
          </a:xfrm>
          <a:prstGeom prst="rect">
            <a:avLst/>
          </a:prstGeom>
          <a:ln>
            <a:solidFill>
              <a:schemeClr val="bg2"/>
            </a:solidFill>
          </a:ln>
        </p:spPr>
        <p:txBody>
          <a:bodyPr vert="horz" lIns="91440" tIns="45720" rIns="91440" bIns="45720" rtlCol="0">
            <a:normAutofit/>
          </a:bodyPr>
          <a:lstStyle>
            <a:lvl1pPr marL="0" indent="0" algn="l" defTabSz="457200" rtl="0" eaLnBrk="1" latinLnBrk="0" hangingPunct="1">
              <a:spcBef>
                <a:spcPct val="20000"/>
              </a:spcBef>
              <a:buFont typeface="Arial"/>
              <a:buNone/>
              <a:defRPr sz="1200" b="0" i="0" kern="1200">
                <a:solidFill>
                  <a:schemeClr val="tx1"/>
                </a:solidFill>
                <a:latin typeface="Helvetica Neue"/>
                <a:ea typeface="+mn-ea"/>
                <a:cs typeface="Helvetica Neue"/>
              </a:defRPr>
            </a:lvl1pPr>
            <a:lvl2pPr marL="914400" indent="-457200" algn="l" defTabSz="457200" rtl="0" eaLnBrk="1" latinLnBrk="0" hangingPunct="1">
              <a:spcBef>
                <a:spcPct val="20000"/>
              </a:spcBef>
              <a:buFont typeface="Arial"/>
              <a:buChar char="•"/>
              <a:defRPr sz="1200" b="0" i="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bg1">
                    <a:lumMod val="50000"/>
                  </a:schemeClr>
                </a:solidFill>
              </a:rPr>
              <a:t>Barriers</a:t>
            </a:r>
          </a:p>
          <a:p>
            <a:endParaRPr lang="en-US" sz="1400" dirty="0">
              <a:solidFill>
                <a:schemeClr val="bg1">
                  <a:lumMod val="50000"/>
                </a:schemeClr>
              </a:solidFill>
            </a:endParaRPr>
          </a:p>
          <a:p>
            <a:r>
              <a:rPr lang="en-US" dirty="0">
                <a:latin typeface="Helvetica" panose="020B0604020202020204" pitchFamily="34" charset="0"/>
                <a:cs typeface="Helvetica" panose="020B0604020202020204" pitchFamily="34" charset="0"/>
              </a:rPr>
              <a:t>Add here</a:t>
            </a:r>
          </a:p>
          <a:p>
            <a:r>
              <a:rPr lang="en-US" dirty="0"/>
              <a:t> </a:t>
            </a:r>
          </a:p>
          <a:p>
            <a:endParaRPr lang="en-US" dirty="0"/>
          </a:p>
          <a:p>
            <a:endParaRPr lang="en-US" dirty="0"/>
          </a:p>
          <a:p>
            <a:endParaRPr lang="en-US" dirty="0"/>
          </a:p>
        </p:txBody>
      </p:sp>
    </p:spTree>
    <p:extLst>
      <p:ext uri="{BB962C8B-B14F-4D97-AF65-F5344CB8AC3E}">
        <p14:creationId xmlns:p14="http://schemas.microsoft.com/office/powerpoint/2010/main" val="1166061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A36F93C5-AA46-C147-8B7B-DEEA463BC0DC}"/>
              </a:ext>
            </a:extLst>
          </p:cNvPr>
          <p:cNvSpPr txBox="1">
            <a:spLocks/>
          </p:cNvSpPr>
          <p:nvPr/>
        </p:nvSpPr>
        <p:spPr>
          <a:xfrm>
            <a:off x="761147" y="3389923"/>
            <a:ext cx="1919701" cy="3018828"/>
          </a:xfrm>
          <a:prstGeom prst="rect">
            <a:avLst/>
          </a:prstGeom>
          <a:ln>
            <a:solidFill>
              <a:schemeClr val="bg2"/>
            </a:solidFill>
          </a:ln>
        </p:spPr>
        <p:txBody>
          <a:bodyPr vert="horz" lIns="91440" tIns="45720" rIns="91440" bIns="45720" rtlCol="0">
            <a:normAutofit/>
          </a:bodyPr>
          <a:lstStyle>
            <a:lvl1pPr marL="0" indent="0" algn="l" defTabSz="457200" rtl="0" eaLnBrk="1" latinLnBrk="0" hangingPunct="1">
              <a:spcBef>
                <a:spcPct val="20000"/>
              </a:spcBef>
              <a:buFont typeface="Arial"/>
              <a:buNone/>
              <a:defRPr sz="1200" b="0" i="0" kern="1200">
                <a:solidFill>
                  <a:schemeClr val="tx1"/>
                </a:solidFill>
                <a:latin typeface="Helvetica Neue"/>
                <a:ea typeface="+mn-ea"/>
                <a:cs typeface="Helvetica Neue"/>
              </a:defRPr>
            </a:lvl1pPr>
            <a:lvl2pPr marL="914400" indent="-457200" algn="l" defTabSz="457200" rtl="0" eaLnBrk="1" latinLnBrk="0" hangingPunct="1">
              <a:spcBef>
                <a:spcPct val="20000"/>
              </a:spcBef>
              <a:buFont typeface="Arial"/>
              <a:buChar char="•"/>
              <a:defRPr sz="1200" b="0" i="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bg1">
                    <a:lumMod val="50000"/>
                  </a:schemeClr>
                </a:solidFill>
              </a:rPr>
              <a:t>Priorities</a:t>
            </a:r>
            <a:r>
              <a:rPr lang="en-US" dirty="0"/>
              <a:t> </a:t>
            </a:r>
          </a:p>
          <a:p>
            <a:endParaRPr lang="en-US" dirty="0"/>
          </a:p>
          <a:p>
            <a:r>
              <a:rPr lang="en-US" dirty="0"/>
              <a:t>Trust between community partners and members is important.</a:t>
            </a:r>
          </a:p>
          <a:p>
            <a:endParaRPr lang="en-US" dirty="0"/>
          </a:p>
          <a:p>
            <a:r>
              <a:rPr lang="en-US" dirty="0"/>
              <a:t>Help community members adapt to technology especially during COVID, where most resources have shifted online.</a:t>
            </a:r>
          </a:p>
          <a:p>
            <a:endParaRPr lang="en-US" dirty="0"/>
          </a:p>
          <a:p>
            <a:endParaRPr lang="en-US" dirty="0"/>
          </a:p>
        </p:txBody>
      </p:sp>
      <p:sp>
        <p:nvSpPr>
          <p:cNvPr id="5" name="Text Placeholder 1">
            <a:extLst>
              <a:ext uri="{FF2B5EF4-FFF2-40B4-BE49-F238E27FC236}">
                <a16:creationId xmlns:a16="http://schemas.microsoft.com/office/drawing/2014/main" id="{1D0B2669-CA30-F949-AAE1-730BDB3CCFBC}"/>
              </a:ext>
            </a:extLst>
          </p:cNvPr>
          <p:cNvSpPr txBox="1">
            <a:spLocks/>
          </p:cNvSpPr>
          <p:nvPr/>
        </p:nvSpPr>
        <p:spPr>
          <a:xfrm>
            <a:off x="2904005" y="3384639"/>
            <a:ext cx="2033758" cy="3024112"/>
          </a:xfrm>
          <a:prstGeom prst="rect">
            <a:avLst/>
          </a:prstGeom>
          <a:ln>
            <a:solidFill>
              <a:schemeClr val="bg2"/>
            </a:solidFill>
          </a:ln>
        </p:spPr>
        <p:txBody>
          <a:bodyPr vert="horz" lIns="91440" tIns="45720" rIns="91440" bIns="45720" rtlCol="0">
            <a:normAutofit/>
          </a:bodyPr>
          <a:lstStyle>
            <a:lvl1pPr marL="0" indent="0" algn="l" defTabSz="457200" rtl="0" eaLnBrk="1" latinLnBrk="0" hangingPunct="1">
              <a:spcBef>
                <a:spcPct val="20000"/>
              </a:spcBef>
              <a:buFont typeface="Arial"/>
              <a:buNone/>
              <a:defRPr sz="1200" b="0" i="0" kern="1200">
                <a:solidFill>
                  <a:schemeClr val="tx1"/>
                </a:solidFill>
                <a:latin typeface="Helvetica Neue"/>
                <a:ea typeface="+mn-ea"/>
                <a:cs typeface="Helvetica Neue"/>
              </a:defRPr>
            </a:lvl1pPr>
            <a:lvl2pPr marL="914400" indent="-457200" algn="l" defTabSz="457200" rtl="0" eaLnBrk="1" latinLnBrk="0" hangingPunct="1">
              <a:spcBef>
                <a:spcPct val="20000"/>
              </a:spcBef>
              <a:buFont typeface="Arial"/>
              <a:buChar char="•"/>
              <a:defRPr sz="1200" b="0" i="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bg1">
                    <a:lumMod val="50000"/>
                  </a:schemeClr>
                </a:solidFill>
              </a:rPr>
              <a:t>Needs</a:t>
            </a:r>
            <a:r>
              <a:rPr lang="en-US" dirty="0"/>
              <a:t> </a:t>
            </a:r>
          </a:p>
          <a:p>
            <a:endParaRPr lang="en-US" dirty="0"/>
          </a:p>
          <a:p>
            <a:r>
              <a:rPr lang="en-US" dirty="0"/>
              <a:t>Lessen the digital divide of community members who are not tech savvy.</a:t>
            </a:r>
          </a:p>
          <a:p>
            <a:endParaRPr lang="en-US" dirty="0"/>
          </a:p>
          <a:p>
            <a:r>
              <a:rPr lang="en-US" dirty="0"/>
              <a:t>Easy way to connect with community members.</a:t>
            </a:r>
          </a:p>
          <a:p>
            <a:endParaRPr lang="en-US" dirty="0"/>
          </a:p>
          <a:p>
            <a:r>
              <a:rPr lang="en-US" dirty="0"/>
              <a:t>Resources that are up to date.</a:t>
            </a:r>
          </a:p>
          <a:p>
            <a:endParaRPr lang="en-US" dirty="0"/>
          </a:p>
        </p:txBody>
      </p:sp>
      <p:sp>
        <p:nvSpPr>
          <p:cNvPr id="6" name="Text Placeholder 1">
            <a:extLst>
              <a:ext uri="{FF2B5EF4-FFF2-40B4-BE49-F238E27FC236}">
                <a16:creationId xmlns:a16="http://schemas.microsoft.com/office/drawing/2014/main" id="{A6264369-FF93-774B-9F29-15B267EF46EE}"/>
              </a:ext>
            </a:extLst>
          </p:cNvPr>
          <p:cNvSpPr txBox="1">
            <a:spLocks/>
          </p:cNvSpPr>
          <p:nvPr/>
        </p:nvSpPr>
        <p:spPr>
          <a:xfrm>
            <a:off x="5164326" y="3389923"/>
            <a:ext cx="2031138" cy="3018828"/>
          </a:xfrm>
          <a:prstGeom prst="rect">
            <a:avLst/>
          </a:prstGeom>
          <a:ln>
            <a:solidFill>
              <a:schemeClr val="bg2"/>
            </a:solidFill>
          </a:ln>
        </p:spPr>
        <p:txBody>
          <a:bodyPr vert="horz" lIns="91440" tIns="45720" rIns="91440" bIns="45720" rtlCol="0">
            <a:normAutofit/>
          </a:bodyPr>
          <a:lstStyle>
            <a:lvl1pPr marL="0" indent="0" algn="l" defTabSz="457200" rtl="0" eaLnBrk="1" latinLnBrk="0" hangingPunct="1">
              <a:spcBef>
                <a:spcPct val="20000"/>
              </a:spcBef>
              <a:buFont typeface="Arial"/>
              <a:buNone/>
              <a:defRPr sz="1200" b="0" i="0" kern="1200">
                <a:solidFill>
                  <a:schemeClr val="tx1"/>
                </a:solidFill>
                <a:latin typeface="Helvetica Neue"/>
                <a:ea typeface="+mn-ea"/>
                <a:cs typeface="Helvetica Neue"/>
              </a:defRPr>
            </a:lvl1pPr>
            <a:lvl2pPr marL="914400" indent="-457200" algn="l" defTabSz="457200" rtl="0" eaLnBrk="1" latinLnBrk="0" hangingPunct="1">
              <a:spcBef>
                <a:spcPct val="20000"/>
              </a:spcBef>
              <a:buFont typeface="Arial"/>
              <a:buChar char="•"/>
              <a:defRPr sz="1200" b="0" i="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bg1">
                    <a:lumMod val="50000"/>
                  </a:schemeClr>
                </a:solidFill>
              </a:rPr>
              <a:t>Fears</a:t>
            </a:r>
            <a:r>
              <a:rPr lang="en-US" dirty="0"/>
              <a:t> </a:t>
            </a:r>
          </a:p>
          <a:p>
            <a:endParaRPr lang="en-US" dirty="0"/>
          </a:p>
          <a:p>
            <a:r>
              <a:rPr lang="en-US" dirty="0"/>
              <a:t>Concerns about privacy when using a new technology.</a:t>
            </a:r>
          </a:p>
          <a:p>
            <a:endParaRPr lang="en-US" dirty="0"/>
          </a:p>
          <a:p>
            <a:r>
              <a:rPr lang="en-US" dirty="0"/>
              <a:t>Do not want to use another system outside of what is mandated.</a:t>
            </a:r>
          </a:p>
          <a:p>
            <a:endParaRPr lang="en-US" dirty="0"/>
          </a:p>
        </p:txBody>
      </p:sp>
      <p:sp>
        <p:nvSpPr>
          <p:cNvPr id="7" name="Text Placeholder 1">
            <a:extLst>
              <a:ext uri="{FF2B5EF4-FFF2-40B4-BE49-F238E27FC236}">
                <a16:creationId xmlns:a16="http://schemas.microsoft.com/office/drawing/2014/main" id="{EC23B5F9-E105-0044-A57A-22F9DF87CA6B}"/>
              </a:ext>
            </a:extLst>
          </p:cNvPr>
          <p:cNvSpPr txBox="1">
            <a:spLocks/>
          </p:cNvSpPr>
          <p:nvPr/>
        </p:nvSpPr>
        <p:spPr>
          <a:xfrm>
            <a:off x="9555660" y="3384639"/>
            <a:ext cx="1930037" cy="3024112"/>
          </a:xfrm>
          <a:prstGeom prst="rect">
            <a:avLst/>
          </a:prstGeom>
          <a:ln>
            <a:solidFill>
              <a:schemeClr val="bg2"/>
            </a:solidFill>
          </a:ln>
        </p:spPr>
        <p:txBody>
          <a:bodyPr vert="horz" lIns="91440" tIns="45720" rIns="91440" bIns="45720" rtlCol="0">
            <a:normAutofit/>
          </a:bodyPr>
          <a:lstStyle>
            <a:lvl1pPr marL="0" indent="0" algn="l" defTabSz="457200" rtl="0" eaLnBrk="1" latinLnBrk="0" hangingPunct="1">
              <a:spcBef>
                <a:spcPct val="20000"/>
              </a:spcBef>
              <a:buFont typeface="Arial"/>
              <a:buNone/>
              <a:defRPr sz="1200" b="0" i="0" kern="1200">
                <a:solidFill>
                  <a:schemeClr val="tx1"/>
                </a:solidFill>
                <a:latin typeface="Helvetica Neue"/>
                <a:ea typeface="+mn-ea"/>
                <a:cs typeface="Helvetica Neue"/>
              </a:defRPr>
            </a:lvl1pPr>
            <a:lvl2pPr marL="914400" indent="-457200" algn="l" defTabSz="457200" rtl="0" eaLnBrk="1" latinLnBrk="0" hangingPunct="1">
              <a:spcBef>
                <a:spcPct val="20000"/>
              </a:spcBef>
              <a:buFont typeface="Arial"/>
              <a:buChar char="•"/>
              <a:defRPr sz="1200" b="0" i="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bg1">
                    <a:lumMod val="50000"/>
                  </a:schemeClr>
                </a:solidFill>
              </a:rPr>
              <a:t>Barriers</a:t>
            </a:r>
            <a:r>
              <a:rPr lang="en-US" dirty="0"/>
              <a:t> </a:t>
            </a:r>
          </a:p>
          <a:p>
            <a:endParaRPr lang="en-US" dirty="0"/>
          </a:p>
          <a:p>
            <a:r>
              <a:rPr lang="en-US" dirty="0"/>
              <a:t>Vision decline and arthritis.</a:t>
            </a:r>
          </a:p>
          <a:p>
            <a:endParaRPr lang="en-US" dirty="0"/>
          </a:p>
        </p:txBody>
      </p:sp>
      <p:sp>
        <p:nvSpPr>
          <p:cNvPr id="8" name="Text Placeholder 1">
            <a:extLst>
              <a:ext uri="{FF2B5EF4-FFF2-40B4-BE49-F238E27FC236}">
                <a16:creationId xmlns:a16="http://schemas.microsoft.com/office/drawing/2014/main" id="{BFAA9F35-9503-3148-A101-75382421E20B}"/>
              </a:ext>
            </a:extLst>
          </p:cNvPr>
          <p:cNvSpPr txBox="1">
            <a:spLocks/>
          </p:cNvSpPr>
          <p:nvPr/>
        </p:nvSpPr>
        <p:spPr>
          <a:xfrm>
            <a:off x="3537703" y="1609404"/>
            <a:ext cx="7947994" cy="1499148"/>
          </a:xfrm>
          <a:prstGeom prst="rect">
            <a:avLst/>
          </a:prstGeom>
          <a:ln>
            <a:solidFill>
              <a:schemeClr val="bg2"/>
            </a:solidFill>
          </a:ln>
        </p:spPr>
        <p:txBody>
          <a:bodyPr vert="horz" lIns="91440" tIns="45720" rIns="91440" bIns="45720" rtlCol="0">
            <a:normAutofit/>
          </a:bodyPr>
          <a:lstStyle>
            <a:lvl1pPr marL="0" indent="0" algn="l" defTabSz="457200" rtl="0" eaLnBrk="1" latinLnBrk="0" hangingPunct="1">
              <a:spcBef>
                <a:spcPct val="20000"/>
              </a:spcBef>
              <a:buFont typeface="Arial"/>
              <a:buNone/>
              <a:defRPr sz="1200" b="0" i="0" kern="1200">
                <a:solidFill>
                  <a:schemeClr val="tx1"/>
                </a:solidFill>
                <a:latin typeface="Helvetica Neue"/>
                <a:ea typeface="+mn-ea"/>
                <a:cs typeface="Helvetica Neue"/>
              </a:defRPr>
            </a:lvl1pPr>
            <a:lvl2pPr marL="914400" indent="-457200" algn="l" defTabSz="457200" rtl="0" eaLnBrk="1" latinLnBrk="0" hangingPunct="1">
              <a:spcBef>
                <a:spcPct val="20000"/>
              </a:spcBef>
              <a:buFont typeface="Arial"/>
              <a:buChar char="•"/>
              <a:defRPr sz="1200" b="0" i="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bg1">
                    <a:lumMod val="50000"/>
                  </a:schemeClr>
                </a:solidFill>
              </a:rPr>
              <a:t>Narrative:</a:t>
            </a:r>
            <a:endParaRPr lang="en-US" dirty="0"/>
          </a:p>
          <a:p>
            <a:r>
              <a:rPr lang="en-US" dirty="0"/>
              <a:t>Sandy is a community leader of Mission Neighborhood Center who currently works with community members to connect them to the right resources. She is a full-time employee who has dedicated her life to working with the people in her neighborhood. She has extensive knowledge of where and how to access resources in San Francisco, so most of the community members frequent their center to talk to her. Outside of her job, she has a daughter and a mother living with her and she takes care of them after hours and on weekends. </a:t>
            </a:r>
          </a:p>
          <a:p>
            <a:endParaRPr lang="en-US" dirty="0"/>
          </a:p>
        </p:txBody>
      </p:sp>
      <p:sp>
        <p:nvSpPr>
          <p:cNvPr id="9" name="Rectangle 8">
            <a:extLst>
              <a:ext uri="{FF2B5EF4-FFF2-40B4-BE49-F238E27FC236}">
                <a16:creationId xmlns:a16="http://schemas.microsoft.com/office/drawing/2014/main" id="{1CE41791-FA82-7648-BBB3-51FD25E56587}"/>
              </a:ext>
            </a:extLst>
          </p:cNvPr>
          <p:cNvSpPr/>
          <p:nvPr/>
        </p:nvSpPr>
        <p:spPr>
          <a:xfrm>
            <a:off x="750635" y="872250"/>
            <a:ext cx="2373855" cy="1798979"/>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0" name="Text Placeholder 1">
            <a:extLst>
              <a:ext uri="{FF2B5EF4-FFF2-40B4-BE49-F238E27FC236}">
                <a16:creationId xmlns:a16="http://schemas.microsoft.com/office/drawing/2014/main" id="{FDE0EAC9-0341-A247-B265-26BC8B5A927D}"/>
              </a:ext>
            </a:extLst>
          </p:cNvPr>
          <p:cNvSpPr txBox="1">
            <a:spLocks/>
          </p:cNvSpPr>
          <p:nvPr/>
        </p:nvSpPr>
        <p:spPr>
          <a:xfrm>
            <a:off x="3537704" y="872251"/>
            <a:ext cx="7947993" cy="596345"/>
          </a:xfrm>
          <a:prstGeom prst="rect">
            <a:avLst/>
          </a:prstGeom>
          <a:ln>
            <a:solidFill>
              <a:schemeClr val="bg2"/>
            </a:solidFill>
          </a:ln>
        </p:spPr>
        <p:txBody>
          <a:bodyPr vert="horz" lIns="91440" tIns="45720" rIns="91440" bIns="45720" rtlCol="0">
            <a:normAutofit/>
          </a:bodyPr>
          <a:lstStyle>
            <a:lvl1pPr marL="0" indent="0" algn="l" defTabSz="457200" rtl="0" eaLnBrk="1" latinLnBrk="0" hangingPunct="1">
              <a:spcBef>
                <a:spcPct val="20000"/>
              </a:spcBef>
              <a:buFont typeface="Arial"/>
              <a:buNone/>
              <a:defRPr sz="1200" b="0" i="0" kern="1200">
                <a:solidFill>
                  <a:schemeClr val="tx1"/>
                </a:solidFill>
                <a:latin typeface="Helvetica Neue"/>
                <a:ea typeface="+mn-ea"/>
                <a:cs typeface="Helvetica Neue"/>
              </a:defRPr>
            </a:lvl1pPr>
            <a:lvl2pPr marL="914400" indent="-457200" algn="l" defTabSz="457200" rtl="0" eaLnBrk="1" latinLnBrk="0" hangingPunct="1">
              <a:spcBef>
                <a:spcPct val="20000"/>
              </a:spcBef>
              <a:buFont typeface="Arial"/>
              <a:buChar char="•"/>
              <a:defRPr sz="1200" b="0" i="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bg1">
                    <a:lumMod val="50000"/>
                  </a:schemeClr>
                </a:solidFill>
              </a:rPr>
              <a:t>Quote: </a:t>
            </a:r>
            <a:r>
              <a:rPr lang="en-US" dirty="0"/>
              <a:t>“we’re still trying to figure out how to bring services/programs to population that don't have tech”  </a:t>
            </a:r>
          </a:p>
        </p:txBody>
      </p:sp>
      <p:sp>
        <p:nvSpPr>
          <p:cNvPr id="11" name="Rectangle 10">
            <a:extLst>
              <a:ext uri="{FF2B5EF4-FFF2-40B4-BE49-F238E27FC236}">
                <a16:creationId xmlns:a16="http://schemas.microsoft.com/office/drawing/2014/main" id="{2A20EA8B-E6E8-FC47-BC85-EE3799F7B198}"/>
              </a:ext>
            </a:extLst>
          </p:cNvPr>
          <p:cNvSpPr/>
          <p:nvPr/>
        </p:nvSpPr>
        <p:spPr>
          <a:xfrm>
            <a:off x="750635" y="2724311"/>
            <a:ext cx="2324162" cy="276999"/>
          </a:xfrm>
          <a:prstGeom prst="rect">
            <a:avLst/>
          </a:prstGeom>
        </p:spPr>
        <p:txBody>
          <a:bodyPr wrap="none">
            <a:spAutoFit/>
          </a:bodyPr>
          <a:lstStyle/>
          <a:p>
            <a:r>
              <a:rPr lang="en-US" sz="1200" dirty="0">
                <a:solidFill>
                  <a:schemeClr val="bg1">
                    <a:lumMod val="50000"/>
                  </a:schemeClr>
                </a:solidFill>
                <a:latin typeface="Helvetica" pitchFamily="2" charset="0"/>
              </a:rPr>
              <a:t>Sandy, Community Member, 43</a:t>
            </a:r>
            <a:endParaRPr lang="en-US" sz="1200" dirty="0">
              <a:latin typeface="Helvetica" pitchFamily="2" charset="0"/>
            </a:endParaRPr>
          </a:p>
        </p:txBody>
      </p:sp>
      <p:pic>
        <p:nvPicPr>
          <p:cNvPr id="12" name="Picture 11">
            <a:extLst>
              <a:ext uri="{FF2B5EF4-FFF2-40B4-BE49-F238E27FC236}">
                <a16:creationId xmlns:a16="http://schemas.microsoft.com/office/drawing/2014/main" id="{F109184F-19C9-F14A-AB6A-BB52EF90AC3F}"/>
              </a:ext>
            </a:extLst>
          </p:cNvPr>
          <p:cNvPicPr>
            <a:picLocks noChangeAspect="1"/>
          </p:cNvPicPr>
          <p:nvPr/>
        </p:nvPicPr>
        <p:blipFill>
          <a:blip r:embed="rId2"/>
          <a:stretch>
            <a:fillRect/>
          </a:stretch>
        </p:blipFill>
        <p:spPr>
          <a:xfrm>
            <a:off x="1144583" y="872249"/>
            <a:ext cx="1536265" cy="1798979"/>
          </a:xfrm>
          <a:prstGeom prst="rect">
            <a:avLst/>
          </a:prstGeom>
        </p:spPr>
      </p:pic>
      <p:sp>
        <p:nvSpPr>
          <p:cNvPr id="13" name="Subtitle 2">
            <a:extLst>
              <a:ext uri="{FF2B5EF4-FFF2-40B4-BE49-F238E27FC236}">
                <a16:creationId xmlns:a16="http://schemas.microsoft.com/office/drawing/2014/main" id="{E5B77A46-111D-624B-A9A8-D296BE81E968}"/>
              </a:ext>
            </a:extLst>
          </p:cNvPr>
          <p:cNvSpPr txBox="1">
            <a:spLocks/>
          </p:cNvSpPr>
          <p:nvPr/>
        </p:nvSpPr>
        <p:spPr>
          <a:xfrm>
            <a:off x="667741" y="350331"/>
            <a:ext cx="4510706" cy="3274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Helvetica" panose="020B0604020202020204" pitchFamily="34" charset="0"/>
                <a:cs typeface="Helvetica" panose="020B0604020202020204" pitchFamily="34" charset="0"/>
              </a:rPr>
              <a:t>Example</a:t>
            </a:r>
          </a:p>
        </p:txBody>
      </p:sp>
      <p:sp>
        <p:nvSpPr>
          <p:cNvPr id="14" name="Text Placeholder 1">
            <a:extLst>
              <a:ext uri="{FF2B5EF4-FFF2-40B4-BE49-F238E27FC236}">
                <a16:creationId xmlns:a16="http://schemas.microsoft.com/office/drawing/2014/main" id="{EC23B5F9-E105-0044-A57A-22F9DF87CA6B}"/>
              </a:ext>
            </a:extLst>
          </p:cNvPr>
          <p:cNvSpPr txBox="1">
            <a:spLocks/>
          </p:cNvSpPr>
          <p:nvPr/>
        </p:nvSpPr>
        <p:spPr>
          <a:xfrm>
            <a:off x="7432191" y="3395258"/>
            <a:ext cx="1902644" cy="3013493"/>
          </a:xfrm>
          <a:prstGeom prst="rect">
            <a:avLst/>
          </a:prstGeom>
          <a:ln>
            <a:solidFill>
              <a:schemeClr val="bg2"/>
            </a:solidFill>
          </a:ln>
        </p:spPr>
        <p:txBody>
          <a:bodyPr vert="horz" lIns="91440" tIns="45720" rIns="91440" bIns="45720" rtlCol="0">
            <a:normAutofit/>
          </a:bodyPr>
          <a:lstStyle>
            <a:lvl1pPr marL="0" indent="0" algn="l" defTabSz="457200" rtl="0" eaLnBrk="1" latinLnBrk="0" hangingPunct="1">
              <a:spcBef>
                <a:spcPct val="20000"/>
              </a:spcBef>
              <a:buFont typeface="Arial"/>
              <a:buNone/>
              <a:defRPr sz="1200" b="0" i="0" kern="1200">
                <a:solidFill>
                  <a:schemeClr val="tx1"/>
                </a:solidFill>
                <a:latin typeface="Helvetica Neue"/>
                <a:ea typeface="+mn-ea"/>
                <a:cs typeface="Helvetica Neue"/>
              </a:defRPr>
            </a:lvl1pPr>
            <a:lvl2pPr marL="914400" indent="-457200" algn="l" defTabSz="457200" rtl="0" eaLnBrk="1" latinLnBrk="0" hangingPunct="1">
              <a:spcBef>
                <a:spcPct val="20000"/>
              </a:spcBef>
              <a:buFont typeface="Arial"/>
              <a:buChar char="•"/>
              <a:defRPr sz="1200" b="0" i="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bg1">
                    <a:lumMod val="50000"/>
                  </a:schemeClr>
                </a:solidFill>
              </a:rPr>
              <a:t>Expectations</a:t>
            </a:r>
            <a:r>
              <a:rPr lang="en-US" dirty="0"/>
              <a:t> </a:t>
            </a:r>
          </a:p>
          <a:p>
            <a:endParaRPr lang="en-US" dirty="0"/>
          </a:p>
          <a:p>
            <a:r>
              <a:rPr lang="en-US" dirty="0"/>
              <a:t>Technology will be used to decrease communication gap.</a:t>
            </a:r>
          </a:p>
          <a:p>
            <a:endParaRPr lang="en-US" dirty="0"/>
          </a:p>
          <a:p>
            <a:endParaRPr lang="en-US" dirty="0"/>
          </a:p>
        </p:txBody>
      </p:sp>
    </p:spTree>
    <p:extLst>
      <p:ext uri="{BB962C8B-B14F-4D97-AF65-F5344CB8AC3E}">
        <p14:creationId xmlns:p14="http://schemas.microsoft.com/office/powerpoint/2010/main" val="38002348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500</TotalTime>
  <Words>423</Words>
  <Application>Microsoft Office PowerPoint</Application>
  <PresentationFormat>Widescreen</PresentationFormat>
  <Paragraphs>73</Paragraphs>
  <Slides>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Arial</vt:lpstr>
      <vt:lpstr>Calibri</vt:lpstr>
      <vt:lpstr>Calibri Light</vt:lpstr>
      <vt:lpstr>Helvetica</vt:lpstr>
      <vt:lpstr>Helvetica Neue</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Buenaventura, Ana</dc:creator>
  <cp:lastModifiedBy>Milionis, Cynthia</cp:lastModifiedBy>
  <cp:revision>24</cp:revision>
  <dcterms:created xsi:type="dcterms:W3CDTF">2021-08-18T18:38:17Z</dcterms:created>
  <dcterms:modified xsi:type="dcterms:W3CDTF">2024-06-21T21:59:06Z</dcterms:modified>
</cp:coreProperties>
</file>