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4"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97"/>
    <p:restoredTop sz="96327"/>
  </p:normalViewPr>
  <p:slideViewPr>
    <p:cSldViewPr snapToGrid="0" snapToObjects="1">
      <p:cViewPr varScale="1">
        <p:scale>
          <a:sx n="79" d="100"/>
          <a:sy n="79" d="100"/>
        </p:scale>
        <p:origin x="5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A5669-85B2-9C40-B701-76D1732D51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CC0AFB-F77B-E143-AAC2-2209FAF056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CC05DE-72D9-4D4B-8193-02E43B902089}"/>
              </a:ext>
            </a:extLst>
          </p:cNvPr>
          <p:cNvSpPr>
            <a:spLocks noGrp="1"/>
          </p:cNvSpPr>
          <p:nvPr>
            <p:ph type="dt" sz="half" idx="10"/>
          </p:nvPr>
        </p:nvSpPr>
        <p:spPr/>
        <p:txBody>
          <a:bodyPr/>
          <a:lstStyle/>
          <a:p>
            <a:fld id="{C2E1C691-5D08-4848-8AC2-CE4C3DE809F4}" type="datetimeFigureOut">
              <a:rPr lang="en-US" smtClean="0"/>
              <a:t>6/25/2024</a:t>
            </a:fld>
            <a:endParaRPr lang="en-US"/>
          </a:p>
        </p:txBody>
      </p:sp>
      <p:sp>
        <p:nvSpPr>
          <p:cNvPr id="5" name="Footer Placeholder 4">
            <a:extLst>
              <a:ext uri="{FF2B5EF4-FFF2-40B4-BE49-F238E27FC236}">
                <a16:creationId xmlns:a16="http://schemas.microsoft.com/office/drawing/2014/main" id="{C4C57AA8-6D7E-CE41-97AF-13546C1192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B102FE-087F-E34D-B6D7-6AE0C0077911}"/>
              </a:ext>
            </a:extLst>
          </p:cNvPr>
          <p:cNvSpPr>
            <a:spLocks noGrp="1"/>
          </p:cNvSpPr>
          <p:nvPr>
            <p:ph type="sldNum" sz="quarter" idx="12"/>
          </p:nvPr>
        </p:nvSpPr>
        <p:spPr/>
        <p:txBody>
          <a:bodyPr/>
          <a:lstStyle/>
          <a:p>
            <a:fld id="{78FAE07F-A232-0142-A3A1-99361E02075E}" type="slidenum">
              <a:rPr lang="en-US" smtClean="0"/>
              <a:t>‹#›</a:t>
            </a:fld>
            <a:endParaRPr lang="en-US"/>
          </a:p>
        </p:txBody>
      </p:sp>
    </p:spTree>
    <p:extLst>
      <p:ext uri="{BB962C8B-B14F-4D97-AF65-F5344CB8AC3E}">
        <p14:creationId xmlns:p14="http://schemas.microsoft.com/office/powerpoint/2010/main" val="3957014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64164-B27B-A84E-AA91-640DD111259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6C403E6-3293-2E48-A3BF-808999F2883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E33544-C4D3-664D-83E2-423D95047529}"/>
              </a:ext>
            </a:extLst>
          </p:cNvPr>
          <p:cNvSpPr>
            <a:spLocks noGrp="1"/>
          </p:cNvSpPr>
          <p:nvPr>
            <p:ph type="dt" sz="half" idx="10"/>
          </p:nvPr>
        </p:nvSpPr>
        <p:spPr/>
        <p:txBody>
          <a:bodyPr/>
          <a:lstStyle/>
          <a:p>
            <a:fld id="{C2E1C691-5D08-4848-8AC2-CE4C3DE809F4}" type="datetimeFigureOut">
              <a:rPr lang="en-US" smtClean="0"/>
              <a:t>6/25/2024</a:t>
            </a:fld>
            <a:endParaRPr lang="en-US"/>
          </a:p>
        </p:txBody>
      </p:sp>
      <p:sp>
        <p:nvSpPr>
          <p:cNvPr id="5" name="Footer Placeholder 4">
            <a:extLst>
              <a:ext uri="{FF2B5EF4-FFF2-40B4-BE49-F238E27FC236}">
                <a16:creationId xmlns:a16="http://schemas.microsoft.com/office/drawing/2014/main" id="{4A1BA218-9BA5-0B4F-898A-6873B8DF17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A55F5E-66B2-DD4A-864A-6B4A6E391B1F}"/>
              </a:ext>
            </a:extLst>
          </p:cNvPr>
          <p:cNvSpPr>
            <a:spLocks noGrp="1"/>
          </p:cNvSpPr>
          <p:nvPr>
            <p:ph type="sldNum" sz="quarter" idx="12"/>
          </p:nvPr>
        </p:nvSpPr>
        <p:spPr/>
        <p:txBody>
          <a:bodyPr/>
          <a:lstStyle/>
          <a:p>
            <a:fld id="{78FAE07F-A232-0142-A3A1-99361E02075E}" type="slidenum">
              <a:rPr lang="en-US" smtClean="0"/>
              <a:t>‹#›</a:t>
            </a:fld>
            <a:endParaRPr lang="en-US"/>
          </a:p>
        </p:txBody>
      </p:sp>
    </p:spTree>
    <p:extLst>
      <p:ext uri="{BB962C8B-B14F-4D97-AF65-F5344CB8AC3E}">
        <p14:creationId xmlns:p14="http://schemas.microsoft.com/office/powerpoint/2010/main" val="780741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1C8FCB-8F8E-3041-90F8-D5B85CA2E04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04041B1-2AF6-AB45-978E-D2FC6D892C7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5C336C-E65D-9B45-BAA6-22F06D51560B}"/>
              </a:ext>
            </a:extLst>
          </p:cNvPr>
          <p:cNvSpPr>
            <a:spLocks noGrp="1"/>
          </p:cNvSpPr>
          <p:nvPr>
            <p:ph type="dt" sz="half" idx="10"/>
          </p:nvPr>
        </p:nvSpPr>
        <p:spPr/>
        <p:txBody>
          <a:bodyPr/>
          <a:lstStyle/>
          <a:p>
            <a:fld id="{C2E1C691-5D08-4848-8AC2-CE4C3DE809F4}" type="datetimeFigureOut">
              <a:rPr lang="en-US" smtClean="0"/>
              <a:t>6/25/2024</a:t>
            </a:fld>
            <a:endParaRPr lang="en-US"/>
          </a:p>
        </p:txBody>
      </p:sp>
      <p:sp>
        <p:nvSpPr>
          <p:cNvPr id="5" name="Footer Placeholder 4">
            <a:extLst>
              <a:ext uri="{FF2B5EF4-FFF2-40B4-BE49-F238E27FC236}">
                <a16:creationId xmlns:a16="http://schemas.microsoft.com/office/drawing/2014/main" id="{C06C6F7F-0FA4-C543-A768-F4ABB67B51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2575FA-E97A-624F-A005-8EDF08A2BE4A}"/>
              </a:ext>
            </a:extLst>
          </p:cNvPr>
          <p:cNvSpPr>
            <a:spLocks noGrp="1"/>
          </p:cNvSpPr>
          <p:nvPr>
            <p:ph type="sldNum" sz="quarter" idx="12"/>
          </p:nvPr>
        </p:nvSpPr>
        <p:spPr/>
        <p:txBody>
          <a:bodyPr/>
          <a:lstStyle/>
          <a:p>
            <a:fld id="{78FAE07F-A232-0142-A3A1-99361E02075E}" type="slidenum">
              <a:rPr lang="en-US" smtClean="0"/>
              <a:t>‹#›</a:t>
            </a:fld>
            <a:endParaRPr lang="en-US"/>
          </a:p>
        </p:txBody>
      </p:sp>
    </p:spTree>
    <p:extLst>
      <p:ext uri="{BB962C8B-B14F-4D97-AF65-F5344CB8AC3E}">
        <p14:creationId xmlns:p14="http://schemas.microsoft.com/office/powerpoint/2010/main" val="3182014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98910-FCA2-2B47-AE88-C5E8673416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EA91D9-BB2D-4049-8EE1-CF13DFD72F8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115B39-DD56-8A41-97CE-84A2757A649E}"/>
              </a:ext>
            </a:extLst>
          </p:cNvPr>
          <p:cNvSpPr>
            <a:spLocks noGrp="1"/>
          </p:cNvSpPr>
          <p:nvPr>
            <p:ph type="dt" sz="half" idx="10"/>
          </p:nvPr>
        </p:nvSpPr>
        <p:spPr/>
        <p:txBody>
          <a:bodyPr/>
          <a:lstStyle/>
          <a:p>
            <a:fld id="{C2E1C691-5D08-4848-8AC2-CE4C3DE809F4}" type="datetimeFigureOut">
              <a:rPr lang="en-US" smtClean="0"/>
              <a:t>6/25/2024</a:t>
            </a:fld>
            <a:endParaRPr lang="en-US"/>
          </a:p>
        </p:txBody>
      </p:sp>
      <p:sp>
        <p:nvSpPr>
          <p:cNvPr id="5" name="Footer Placeholder 4">
            <a:extLst>
              <a:ext uri="{FF2B5EF4-FFF2-40B4-BE49-F238E27FC236}">
                <a16:creationId xmlns:a16="http://schemas.microsoft.com/office/drawing/2014/main" id="{618EE81E-F6B8-6E44-A224-B368EEE5CE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BBFE94-844F-6947-9495-43291F04D8C0}"/>
              </a:ext>
            </a:extLst>
          </p:cNvPr>
          <p:cNvSpPr>
            <a:spLocks noGrp="1"/>
          </p:cNvSpPr>
          <p:nvPr>
            <p:ph type="sldNum" sz="quarter" idx="12"/>
          </p:nvPr>
        </p:nvSpPr>
        <p:spPr/>
        <p:txBody>
          <a:bodyPr/>
          <a:lstStyle/>
          <a:p>
            <a:fld id="{78FAE07F-A232-0142-A3A1-99361E02075E}" type="slidenum">
              <a:rPr lang="en-US" smtClean="0"/>
              <a:t>‹#›</a:t>
            </a:fld>
            <a:endParaRPr lang="en-US"/>
          </a:p>
        </p:txBody>
      </p:sp>
    </p:spTree>
    <p:extLst>
      <p:ext uri="{BB962C8B-B14F-4D97-AF65-F5344CB8AC3E}">
        <p14:creationId xmlns:p14="http://schemas.microsoft.com/office/powerpoint/2010/main" val="2956158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AECBC-63BD-EB44-B44B-24D167B3F6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224607E-83ED-8E42-AF5F-2DA5759049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DC3FA12-B4B2-6847-8F48-81F68E686E0C}"/>
              </a:ext>
            </a:extLst>
          </p:cNvPr>
          <p:cNvSpPr>
            <a:spLocks noGrp="1"/>
          </p:cNvSpPr>
          <p:nvPr>
            <p:ph type="dt" sz="half" idx="10"/>
          </p:nvPr>
        </p:nvSpPr>
        <p:spPr/>
        <p:txBody>
          <a:bodyPr/>
          <a:lstStyle/>
          <a:p>
            <a:fld id="{C2E1C691-5D08-4848-8AC2-CE4C3DE809F4}" type="datetimeFigureOut">
              <a:rPr lang="en-US" smtClean="0"/>
              <a:t>6/25/2024</a:t>
            </a:fld>
            <a:endParaRPr lang="en-US"/>
          </a:p>
        </p:txBody>
      </p:sp>
      <p:sp>
        <p:nvSpPr>
          <p:cNvPr id="5" name="Footer Placeholder 4">
            <a:extLst>
              <a:ext uri="{FF2B5EF4-FFF2-40B4-BE49-F238E27FC236}">
                <a16:creationId xmlns:a16="http://schemas.microsoft.com/office/drawing/2014/main" id="{C67B67C0-F685-9A49-8969-C5D81EEEA9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477797-7F66-CC4F-AB5E-9621729FA380}"/>
              </a:ext>
            </a:extLst>
          </p:cNvPr>
          <p:cNvSpPr>
            <a:spLocks noGrp="1"/>
          </p:cNvSpPr>
          <p:nvPr>
            <p:ph type="sldNum" sz="quarter" idx="12"/>
          </p:nvPr>
        </p:nvSpPr>
        <p:spPr/>
        <p:txBody>
          <a:bodyPr/>
          <a:lstStyle/>
          <a:p>
            <a:fld id="{78FAE07F-A232-0142-A3A1-99361E02075E}" type="slidenum">
              <a:rPr lang="en-US" smtClean="0"/>
              <a:t>‹#›</a:t>
            </a:fld>
            <a:endParaRPr lang="en-US"/>
          </a:p>
        </p:txBody>
      </p:sp>
    </p:spTree>
    <p:extLst>
      <p:ext uri="{BB962C8B-B14F-4D97-AF65-F5344CB8AC3E}">
        <p14:creationId xmlns:p14="http://schemas.microsoft.com/office/powerpoint/2010/main" val="903944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04153-BAAE-3C41-A9B5-0F58A98301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138899-7EC8-D84C-B49F-809A4479EF7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2B610E-D2D1-7F44-AE1D-F43DF738333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C6E731-C6AE-2945-88F1-31C3090EC983}"/>
              </a:ext>
            </a:extLst>
          </p:cNvPr>
          <p:cNvSpPr>
            <a:spLocks noGrp="1"/>
          </p:cNvSpPr>
          <p:nvPr>
            <p:ph type="dt" sz="half" idx="10"/>
          </p:nvPr>
        </p:nvSpPr>
        <p:spPr/>
        <p:txBody>
          <a:bodyPr/>
          <a:lstStyle/>
          <a:p>
            <a:fld id="{C2E1C691-5D08-4848-8AC2-CE4C3DE809F4}" type="datetimeFigureOut">
              <a:rPr lang="en-US" smtClean="0"/>
              <a:t>6/25/2024</a:t>
            </a:fld>
            <a:endParaRPr lang="en-US"/>
          </a:p>
        </p:txBody>
      </p:sp>
      <p:sp>
        <p:nvSpPr>
          <p:cNvPr id="6" name="Footer Placeholder 5">
            <a:extLst>
              <a:ext uri="{FF2B5EF4-FFF2-40B4-BE49-F238E27FC236}">
                <a16:creationId xmlns:a16="http://schemas.microsoft.com/office/drawing/2014/main" id="{98312039-AB79-3642-9913-94AE32BADD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77E85F-8951-754E-B73C-D58346BF6A10}"/>
              </a:ext>
            </a:extLst>
          </p:cNvPr>
          <p:cNvSpPr>
            <a:spLocks noGrp="1"/>
          </p:cNvSpPr>
          <p:nvPr>
            <p:ph type="sldNum" sz="quarter" idx="12"/>
          </p:nvPr>
        </p:nvSpPr>
        <p:spPr/>
        <p:txBody>
          <a:bodyPr/>
          <a:lstStyle/>
          <a:p>
            <a:fld id="{78FAE07F-A232-0142-A3A1-99361E02075E}" type="slidenum">
              <a:rPr lang="en-US" smtClean="0"/>
              <a:t>‹#›</a:t>
            </a:fld>
            <a:endParaRPr lang="en-US"/>
          </a:p>
        </p:txBody>
      </p:sp>
    </p:spTree>
    <p:extLst>
      <p:ext uri="{BB962C8B-B14F-4D97-AF65-F5344CB8AC3E}">
        <p14:creationId xmlns:p14="http://schemas.microsoft.com/office/powerpoint/2010/main" val="4008944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89DFA-573E-4743-9F2D-74E70845DB4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48E29B-138A-7D47-B1EE-09BF0D2D0D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EDD7DF-D7D3-BB47-B86F-3127A4C9FB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92915F-CBBA-734E-A740-41F018B523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4C23D13-45C1-824E-9111-136DEA0EB4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5981E76-7621-B24D-BDA2-9910C51CDBB7}"/>
              </a:ext>
            </a:extLst>
          </p:cNvPr>
          <p:cNvSpPr>
            <a:spLocks noGrp="1"/>
          </p:cNvSpPr>
          <p:nvPr>
            <p:ph type="dt" sz="half" idx="10"/>
          </p:nvPr>
        </p:nvSpPr>
        <p:spPr/>
        <p:txBody>
          <a:bodyPr/>
          <a:lstStyle/>
          <a:p>
            <a:fld id="{C2E1C691-5D08-4848-8AC2-CE4C3DE809F4}" type="datetimeFigureOut">
              <a:rPr lang="en-US" smtClean="0"/>
              <a:t>6/25/2024</a:t>
            </a:fld>
            <a:endParaRPr lang="en-US"/>
          </a:p>
        </p:txBody>
      </p:sp>
      <p:sp>
        <p:nvSpPr>
          <p:cNvPr id="8" name="Footer Placeholder 7">
            <a:extLst>
              <a:ext uri="{FF2B5EF4-FFF2-40B4-BE49-F238E27FC236}">
                <a16:creationId xmlns:a16="http://schemas.microsoft.com/office/drawing/2014/main" id="{C2F806EE-A510-6246-9E76-669BDFEE614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D85A66F-4E1E-DD43-90FE-6CB98FCD5965}"/>
              </a:ext>
            </a:extLst>
          </p:cNvPr>
          <p:cNvSpPr>
            <a:spLocks noGrp="1"/>
          </p:cNvSpPr>
          <p:nvPr>
            <p:ph type="sldNum" sz="quarter" idx="12"/>
          </p:nvPr>
        </p:nvSpPr>
        <p:spPr/>
        <p:txBody>
          <a:bodyPr/>
          <a:lstStyle/>
          <a:p>
            <a:fld id="{78FAE07F-A232-0142-A3A1-99361E02075E}" type="slidenum">
              <a:rPr lang="en-US" smtClean="0"/>
              <a:t>‹#›</a:t>
            </a:fld>
            <a:endParaRPr lang="en-US"/>
          </a:p>
        </p:txBody>
      </p:sp>
    </p:spTree>
    <p:extLst>
      <p:ext uri="{BB962C8B-B14F-4D97-AF65-F5344CB8AC3E}">
        <p14:creationId xmlns:p14="http://schemas.microsoft.com/office/powerpoint/2010/main" val="2632541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F2506-CBBF-A44B-8485-F13EBBCBC9B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14B90E8-3EE7-7A47-A970-48FBBD25B7B8}"/>
              </a:ext>
            </a:extLst>
          </p:cNvPr>
          <p:cNvSpPr>
            <a:spLocks noGrp="1"/>
          </p:cNvSpPr>
          <p:nvPr>
            <p:ph type="dt" sz="half" idx="10"/>
          </p:nvPr>
        </p:nvSpPr>
        <p:spPr/>
        <p:txBody>
          <a:bodyPr/>
          <a:lstStyle/>
          <a:p>
            <a:fld id="{C2E1C691-5D08-4848-8AC2-CE4C3DE809F4}" type="datetimeFigureOut">
              <a:rPr lang="en-US" smtClean="0"/>
              <a:t>6/25/2024</a:t>
            </a:fld>
            <a:endParaRPr lang="en-US"/>
          </a:p>
        </p:txBody>
      </p:sp>
      <p:sp>
        <p:nvSpPr>
          <p:cNvPr id="4" name="Footer Placeholder 3">
            <a:extLst>
              <a:ext uri="{FF2B5EF4-FFF2-40B4-BE49-F238E27FC236}">
                <a16:creationId xmlns:a16="http://schemas.microsoft.com/office/drawing/2014/main" id="{6D32281A-29B3-D245-B74D-DE58A235934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99F1641-7C22-4D43-9B31-EB63CB0D1C2F}"/>
              </a:ext>
            </a:extLst>
          </p:cNvPr>
          <p:cNvSpPr>
            <a:spLocks noGrp="1"/>
          </p:cNvSpPr>
          <p:nvPr>
            <p:ph type="sldNum" sz="quarter" idx="12"/>
          </p:nvPr>
        </p:nvSpPr>
        <p:spPr/>
        <p:txBody>
          <a:bodyPr/>
          <a:lstStyle/>
          <a:p>
            <a:fld id="{78FAE07F-A232-0142-A3A1-99361E02075E}" type="slidenum">
              <a:rPr lang="en-US" smtClean="0"/>
              <a:t>‹#›</a:t>
            </a:fld>
            <a:endParaRPr lang="en-US"/>
          </a:p>
        </p:txBody>
      </p:sp>
    </p:spTree>
    <p:extLst>
      <p:ext uri="{BB962C8B-B14F-4D97-AF65-F5344CB8AC3E}">
        <p14:creationId xmlns:p14="http://schemas.microsoft.com/office/powerpoint/2010/main" val="4267299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D2E6EE-3B27-AE4D-BF8E-5B7F2F0410BF}"/>
              </a:ext>
            </a:extLst>
          </p:cNvPr>
          <p:cNvSpPr>
            <a:spLocks noGrp="1"/>
          </p:cNvSpPr>
          <p:nvPr>
            <p:ph type="dt" sz="half" idx="10"/>
          </p:nvPr>
        </p:nvSpPr>
        <p:spPr/>
        <p:txBody>
          <a:bodyPr/>
          <a:lstStyle/>
          <a:p>
            <a:fld id="{C2E1C691-5D08-4848-8AC2-CE4C3DE809F4}" type="datetimeFigureOut">
              <a:rPr lang="en-US" smtClean="0"/>
              <a:t>6/25/2024</a:t>
            </a:fld>
            <a:endParaRPr lang="en-US"/>
          </a:p>
        </p:txBody>
      </p:sp>
      <p:sp>
        <p:nvSpPr>
          <p:cNvPr id="3" name="Footer Placeholder 2">
            <a:extLst>
              <a:ext uri="{FF2B5EF4-FFF2-40B4-BE49-F238E27FC236}">
                <a16:creationId xmlns:a16="http://schemas.microsoft.com/office/drawing/2014/main" id="{C6380B45-8E99-6A47-BE68-409341E6938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BC003E2-FB25-B840-8DBD-0DDE210643E4}"/>
              </a:ext>
            </a:extLst>
          </p:cNvPr>
          <p:cNvSpPr>
            <a:spLocks noGrp="1"/>
          </p:cNvSpPr>
          <p:nvPr>
            <p:ph type="sldNum" sz="quarter" idx="12"/>
          </p:nvPr>
        </p:nvSpPr>
        <p:spPr/>
        <p:txBody>
          <a:bodyPr/>
          <a:lstStyle/>
          <a:p>
            <a:fld id="{78FAE07F-A232-0142-A3A1-99361E02075E}" type="slidenum">
              <a:rPr lang="en-US" smtClean="0"/>
              <a:t>‹#›</a:t>
            </a:fld>
            <a:endParaRPr lang="en-US"/>
          </a:p>
        </p:txBody>
      </p:sp>
    </p:spTree>
    <p:extLst>
      <p:ext uri="{BB962C8B-B14F-4D97-AF65-F5344CB8AC3E}">
        <p14:creationId xmlns:p14="http://schemas.microsoft.com/office/powerpoint/2010/main" val="2418872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1582D-C4A8-5F46-A175-D4E066F782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14719A8-D52E-9344-B3BE-12016BAC1B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411C2E6-A96A-BE4E-A4CE-E6AA55DD39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E75B39-44D0-E749-8278-5C0DD6E0A789}"/>
              </a:ext>
            </a:extLst>
          </p:cNvPr>
          <p:cNvSpPr>
            <a:spLocks noGrp="1"/>
          </p:cNvSpPr>
          <p:nvPr>
            <p:ph type="dt" sz="half" idx="10"/>
          </p:nvPr>
        </p:nvSpPr>
        <p:spPr/>
        <p:txBody>
          <a:bodyPr/>
          <a:lstStyle/>
          <a:p>
            <a:fld id="{C2E1C691-5D08-4848-8AC2-CE4C3DE809F4}" type="datetimeFigureOut">
              <a:rPr lang="en-US" smtClean="0"/>
              <a:t>6/25/2024</a:t>
            </a:fld>
            <a:endParaRPr lang="en-US"/>
          </a:p>
        </p:txBody>
      </p:sp>
      <p:sp>
        <p:nvSpPr>
          <p:cNvPr id="6" name="Footer Placeholder 5">
            <a:extLst>
              <a:ext uri="{FF2B5EF4-FFF2-40B4-BE49-F238E27FC236}">
                <a16:creationId xmlns:a16="http://schemas.microsoft.com/office/drawing/2014/main" id="{43D0B11A-9C4D-EC4D-A548-3B5A621D1B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2AC79F-6F6C-E348-8C5B-CA576FD67140}"/>
              </a:ext>
            </a:extLst>
          </p:cNvPr>
          <p:cNvSpPr>
            <a:spLocks noGrp="1"/>
          </p:cNvSpPr>
          <p:nvPr>
            <p:ph type="sldNum" sz="quarter" idx="12"/>
          </p:nvPr>
        </p:nvSpPr>
        <p:spPr/>
        <p:txBody>
          <a:bodyPr/>
          <a:lstStyle/>
          <a:p>
            <a:fld id="{78FAE07F-A232-0142-A3A1-99361E02075E}" type="slidenum">
              <a:rPr lang="en-US" smtClean="0"/>
              <a:t>‹#›</a:t>
            </a:fld>
            <a:endParaRPr lang="en-US"/>
          </a:p>
        </p:txBody>
      </p:sp>
    </p:spTree>
    <p:extLst>
      <p:ext uri="{BB962C8B-B14F-4D97-AF65-F5344CB8AC3E}">
        <p14:creationId xmlns:p14="http://schemas.microsoft.com/office/powerpoint/2010/main" val="1575663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4EAA8-E140-3844-8818-4D3242FA7C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28188C3-B762-8944-9931-9032184D0D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D611498-101A-C74E-A0B1-8AAB107D2B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73B76C-4822-DB4F-BFAE-4475221E51BD}"/>
              </a:ext>
            </a:extLst>
          </p:cNvPr>
          <p:cNvSpPr>
            <a:spLocks noGrp="1"/>
          </p:cNvSpPr>
          <p:nvPr>
            <p:ph type="dt" sz="half" idx="10"/>
          </p:nvPr>
        </p:nvSpPr>
        <p:spPr/>
        <p:txBody>
          <a:bodyPr/>
          <a:lstStyle/>
          <a:p>
            <a:fld id="{C2E1C691-5D08-4848-8AC2-CE4C3DE809F4}" type="datetimeFigureOut">
              <a:rPr lang="en-US" smtClean="0"/>
              <a:t>6/25/2024</a:t>
            </a:fld>
            <a:endParaRPr lang="en-US"/>
          </a:p>
        </p:txBody>
      </p:sp>
      <p:sp>
        <p:nvSpPr>
          <p:cNvPr id="6" name="Footer Placeholder 5">
            <a:extLst>
              <a:ext uri="{FF2B5EF4-FFF2-40B4-BE49-F238E27FC236}">
                <a16:creationId xmlns:a16="http://schemas.microsoft.com/office/drawing/2014/main" id="{BF9B1EBA-1AAE-F74E-A0D4-DE0572380F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528F81-692B-B942-B172-61347A4F5DC5}"/>
              </a:ext>
            </a:extLst>
          </p:cNvPr>
          <p:cNvSpPr>
            <a:spLocks noGrp="1"/>
          </p:cNvSpPr>
          <p:nvPr>
            <p:ph type="sldNum" sz="quarter" idx="12"/>
          </p:nvPr>
        </p:nvSpPr>
        <p:spPr/>
        <p:txBody>
          <a:bodyPr/>
          <a:lstStyle/>
          <a:p>
            <a:fld id="{78FAE07F-A232-0142-A3A1-99361E02075E}" type="slidenum">
              <a:rPr lang="en-US" smtClean="0"/>
              <a:t>‹#›</a:t>
            </a:fld>
            <a:endParaRPr lang="en-US"/>
          </a:p>
        </p:txBody>
      </p:sp>
    </p:spTree>
    <p:extLst>
      <p:ext uri="{BB962C8B-B14F-4D97-AF65-F5344CB8AC3E}">
        <p14:creationId xmlns:p14="http://schemas.microsoft.com/office/powerpoint/2010/main" val="1341395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6F02EA-5329-A243-A213-F97CEC98CF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D0118AF-C53D-3941-9176-F03713F5C5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A13F62-B4B4-F044-AB1F-8CDEC8DDE7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E1C691-5D08-4848-8AC2-CE4C3DE809F4}" type="datetimeFigureOut">
              <a:rPr lang="en-US" smtClean="0"/>
              <a:t>6/25/2024</a:t>
            </a:fld>
            <a:endParaRPr lang="en-US"/>
          </a:p>
        </p:txBody>
      </p:sp>
      <p:sp>
        <p:nvSpPr>
          <p:cNvPr id="5" name="Footer Placeholder 4">
            <a:extLst>
              <a:ext uri="{FF2B5EF4-FFF2-40B4-BE49-F238E27FC236}">
                <a16:creationId xmlns:a16="http://schemas.microsoft.com/office/drawing/2014/main" id="{12969DB9-13E1-3745-817F-754EBE6606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E6AFA10-24F6-3148-A75D-2064933EAB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FAE07F-A232-0142-A3A1-99361E02075E}" type="slidenum">
              <a:rPr lang="en-US" smtClean="0"/>
              <a:t>‹#›</a:t>
            </a:fld>
            <a:endParaRPr lang="en-US"/>
          </a:p>
        </p:txBody>
      </p:sp>
    </p:spTree>
    <p:extLst>
      <p:ext uri="{BB962C8B-B14F-4D97-AF65-F5344CB8AC3E}">
        <p14:creationId xmlns:p14="http://schemas.microsoft.com/office/powerpoint/2010/main" val="24317721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5B77A46-111D-624B-A9A8-D296BE81E968}"/>
              </a:ext>
            </a:extLst>
          </p:cNvPr>
          <p:cNvSpPr>
            <a:spLocks noGrp="1"/>
          </p:cNvSpPr>
          <p:nvPr>
            <p:ph type="subTitle" idx="1"/>
          </p:nvPr>
        </p:nvSpPr>
        <p:spPr>
          <a:xfrm>
            <a:off x="556989" y="439783"/>
            <a:ext cx="5586028" cy="327411"/>
          </a:xfrm>
        </p:spPr>
        <p:txBody>
          <a:bodyPr>
            <a:normAutofit fontScale="85000" lnSpcReduction="20000"/>
          </a:bodyPr>
          <a:lstStyle/>
          <a:p>
            <a:pPr algn="l"/>
            <a:r>
              <a:rPr lang="en-US" dirty="0">
                <a:latin typeface="Helvetica" panose="020B0604020202020204" pitchFamily="34" charset="0"/>
                <a:cs typeface="Helvetica" panose="020B0604020202020204" pitchFamily="34" charset="0"/>
              </a:rPr>
              <a:t>Guide</a:t>
            </a:r>
          </a:p>
        </p:txBody>
      </p:sp>
      <p:sp>
        <p:nvSpPr>
          <p:cNvPr id="5" name="Text Placeholder 1">
            <a:extLst>
              <a:ext uri="{FF2B5EF4-FFF2-40B4-BE49-F238E27FC236}">
                <a16:creationId xmlns:a16="http://schemas.microsoft.com/office/drawing/2014/main" id="{E33D06CD-A3AC-284D-AB23-88148A123FDA}"/>
              </a:ext>
            </a:extLst>
          </p:cNvPr>
          <p:cNvSpPr txBox="1">
            <a:spLocks/>
          </p:cNvSpPr>
          <p:nvPr/>
        </p:nvSpPr>
        <p:spPr>
          <a:xfrm>
            <a:off x="556990" y="1115068"/>
            <a:ext cx="3321327" cy="5662249"/>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200" b="0" i="0" kern="1200">
                <a:solidFill>
                  <a:schemeClr val="tx1"/>
                </a:solidFill>
                <a:latin typeface="Helvetica Neue"/>
                <a:ea typeface="+mn-ea"/>
                <a:cs typeface="Helvetica Neue"/>
              </a:defRPr>
            </a:lvl1pPr>
            <a:lvl2pPr marL="914400" indent="-457200" algn="l" defTabSz="457200" rtl="0" eaLnBrk="1" latinLnBrk="0" hangingPunct="1">
              <a:spcBef>
                <a:spcPct val="20000"/>
              </a:spcBef>
              <a:buFont typeface="Arial"/>
              <a:buChar char="•"/>
              <a:defRPr sz="1200" b="0" i="0" kern="1200">
                <a:solidFill>
                  <a:schemeClr val="tx1"/>
                </a:solidFill>
                <a:latin typeface="Helvetica Neue"/>
                <a:ea typeface="+mn-ea"/>
                <a:cs typeface="Helvetica Neue"/>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400" dirty="0">
                <a:solidFill>
                  <a:schemeClr val="bg1">
                    <a:lumMod val="50000"/>
                  </a:schemeClr>
                </a:solidFill>
              </a:rPr>
              <a:t>Minimum Viable Product (MVP)</a:t>
            </a:r>
            <a:endParaRPr lang="en-US" dirty="0"/>
          </a:p>
          <a:p>
            <a:endParaRPr lang="en-US" dirty="0"/>
          </a:p>
          <a:p>
            <a:r>
              <a:rPr lang="en-US" dirty="0"/>
              <a:t>The MVP is the first iteration of a product that includes the minimum amount of functionality to provide value to the people using it.</a:t>
            </a:r>
          </a:p>
          <a:p>
            <a:endParaRPr lang="en-US" dirty="0"/>
          </a:p>
          <a:p>
            <a:r>
              <a:rPr lang="en-US" dirty="0"/>
              <a:t>Using your vision and value statements, scenarios, and success metrics, discuss what you could build quickly that will provide value to your customers, while allowing you the resources to test and iterate once it’s been out in the wild.</a:t>
            </a:r>
          </a:p>
          <a:p>
            <a:endParaRPr lang="en-US" dirty="0"/>
          </a:p>
          <a:p>
            <a:endParaRPr lang="en-US" dirty="0"/>
          </a:p>
        </p:txBody>
      </p:sp>
      <p:sp>
        <p:nvSpPr>
          <p:cNvPr id="4" name="Text Placeholder 1">
            <a:extLst>
              <a:ext uri="{FF2B5EF4-FFF2-40B4-BE49-F238E27FC236}">
                <a16:creationId xmlns:a16="http://schemas.microsoft.com/office/drawing/2014/main" id="{5BEDDFEA-8890-2F46-B831-511C9A4B334B}"/>
              </a:ext>
            </a:extLst>
          </p:cNvPr>
          <p:cNvSpPr txBox="1">
            <a:spLocks/>
          </p:cNvSpPr>
          <p:nvPr/>
        </p:nvSpPr>
        <p:spPr>
          <a:xfrm>
            <a:off x="5536095" y="1115068"/>
            <a:ext cx="4741177" cy="501809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solidFill>
                  <a:schemeClr val="bg1">
                    <a:lumMod val="50000"/>
                  </a:schemeClr>
                </a:solidFill>
                <a:latin typeface="Helvetica Neue"/>
                <a:cs typeface="Helvetica Neue"/>
              </a:rPr>
              <a:t>Tips</a:t>
            </a:r>
          </a:p>
          <a:p>
            <a:pPr marL="0" indent="0">
              <a:buNone/>
            </a:pPr>
            <a:r>
              <a:rPr lang="en-US" sz="1200" dirty="0">
                <a:latin typeface="Helvetica Neue"/>
              </a:rPr>
              <a:t>List the minimum amount of features needed to gather feedback and determine if the product is viable. Will people use it?</a:t>
            </a:r>
          </a:p>
          <a:p>
            <a:pPr marL="0" indent="0">
              <a:buNone/>
            </a:pPr>
            <a:r>
              <a:rPr lang="en-US" sz="1200" dirty="0">
                <a:latin typeface="Helvetica Neue"/>
              </a:rPr>
              <a:t>Prioritize them based on the value they provide and the effort it would take to build them.</a:t>
            </a:r>
          </a:p>
          <a:p>
            <a:pPr marL="0" indent="0">
              <a:buNone/>
            </a:pPr>
            <a:r>
              <a:rPr lang="en-US" sz="1200" dirty="0">
                <a:latin typeface="Helvetica Neue"/>
              </a:rPr>
              <a:t>Always refer to your vision statement, value definition, personas, and scenarios.</a:t>
            </a:r>
            <a:br>
              <a:rPr lang="en-US" sz="1400" dirty="0">
                <a:solidFill>
                  <a:schemeClr val="bg1">
                    <a:lumMod val="50000"/>
                  </a:schemeClr>
                </a:solidFill>
                <a:latin typeface="Helvetica Neue"/>
                <a:cs typeface="Helvetica Neue"/>
              </a:rPr>
            </a:br>
            <a:endParaRPr lang="en-US" sz="1400" dirty="0">
              <a:solidFill>
                <a:schemeClr val="bg1">
                  <a:lumMod val="50000"/>
                </a:schemeClr>
              </a:solidFill>
              <a:latin typeface="Helvetica Neue"/>
              <a:cs typeface="Helvetica Neue"/>
            </a:endParaRPr>
          </a:p>
        </p:txBody>
      </p:sp>
    </p:spTree>
    <p:extLst>
      <p:ext uri="{BB962C8B-B14F-4D97-AF65-F5344CB8AC3E}">
        <p14:creationId xmlns:p14="http://schemas.microsoft.com/office/powerpoint/2010/main" val="285994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1">
            <a:extLst>
              <a:ext uri="{FF2B5EF4-FFF2-40B4-BE49-F238E27FC236}">
                <a16:creationId xmlns:a16="http://schemas.microsoft.com/office/drawing/2014/main" id="{FB783403-49DB-4C4C-B363-3ED58CFD2CF1}"/>
              </a:ext>
            </a:extLst>
          </p:cNvPr>
          <p:cNvSpPr txBox="1">
            <a:spLocks/>
          </p:cNvSpPr>
          <p:nvPr/>
        </p:nvSpPr>
        <p:spPr>
          <a:xfrm>
            <a:off x="203583" y="258313"/>
            <a:ext cx="3488110" cy="637627"/>
          </a:xfrm>
          <a:prstGeom prst="rect">
            <a:avLst/>
          </a:prstGeom>
          <a:ln>
            <a:noFill/>
          </a:ln>
        </p:spPr>
        <p:txBody>
          <a:bodyPr vert="horz" lIns="91440" tIns="45720" rIns="91440" bIns="45720" rtlCol="0">
            <a:normAutofit/>
          </a:bodyPr>
          <a:lstStyle>
            <a:lvl1pPr marL="0" indent="0" algn="l" defTabSz="457200" rtl="0" eaLnBrk="1" latinLnBrk="0" hangingPunct="1">
              <a:spcBef>
                <a:spcPct val="20000"/>
              </a:spcBef>
              <a:buFont typeface="Arial"/>
              <a:buNone/>
              <a:defRPr sz="1200" b="0" i="0" kern="1200">
                <a:solidFill>
                  <a:schemeClr val="tx1"/>
                </a:solidFill>
                <a:latin typeface="Helvetica Neue"/>
                <a:ea typeface="+mn-ea"/>
                <a:cs typeface="Helvetica Neue"/>
              </a:defRPr>
            </a:lvl1pPr>
            <a:lvl2pPr marL="914400" indent="-457200" algn="l" defTabSz="457200" rtl="0" eaLnBrk="1" latinLnBrk="0" hangingPunct="1">
              <a:spcBef>
                <a:spcPct val="20000"/>
              </a:spcBef>
              <a:buFont typeface="Arial"/>
              <a:buChar char="•"/>
              <a:defRPr sz="1200" b="0" i="0" kern="1200">
                <a:solidFill>
                  <a:schemeClr val="tx1"/>
                </a:solidFill>
                <a:latin typeface="Helvetica Neue"/>
                <a:ea typeface="+mn-ea"/>
                <a:cs typeface="Helvetica Neue"/>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defTabSz="457200">
              <a:spcBef>
                <a:spcPct val="20000"/>
              </a:spcBef>
            </a:pPr>
            <a:r>
              <a:rPr lang="en-US" sz="1400" b="1" dirty="0">
                <a:solidFill>
                  <a:sysClr val="window" lastClr="FFFFFF">
                    <a:lumMod val="50000"/>
                  </a:sysClr>
                </a:solidFill>
                <a:latin typeface="Helvetica Neue"/>
                <a:cs typeface="Helvetica Neue"/>
              </a:rPr>
              <a:t>Feature</a:t>
            </a:r>
            <a:br>
              <a:rPr lang="en-US" sz="1400" dirty="0">
                <a:solidFill>
                  <a:sysClr val="window" lastClr="FFFFFF">
                    <a:lumMod val="50000"/>
                  </a:sysClr>
                </a:solidFill>
                <a:latin typeface="Helvetica Neue"/>
                <a:cs typeface="Helvetica Neue"/>
              </a:rPr>
            </a:br>
            <a:endParaRPr lang="en-US" dirty="0"/>
          </a:p>
          <a:p>
            <a:endParaRPr lang="en-US" dirty="0"/>
          </a:p>
        </p:txBody>
      </p:sp>
      <p:sp>
        <p:nvSpPr>
          <p:cNvPr id="9" name="Text Placeholder 1">
            <a:extLst>
              <a:ext uri="{FF2B5EF4-FFF2-40B4-BE49-F238E27FC236}">
                <a16:creationId xmlns:a16="http://schemas.microsoft.com/office/drawing/2014/main" id="{5FC65FFC-10A6-4A96-B03E-2010E8581AD3}"/>
              </a:ext>
            </a:extLst>
          </p:cNvPr>
          <p:cNvSpPr txBox="1">
            <a:spLocks/>
          </p:cNvSpPr>
          <p:nvPr/>
        </p:nvSpPr>
        <p:spPr>
          <a:xfrm>
            <a:off x="7105135" y="275529"/>
            <a:ext cx="3646287" cy="640576"/>
          </a:xfrm>
          <a:prstGeom prst="rect">
            <a:avLst/>
          </a:prstGeom>
          <a:ln>
            <a:noFill/>
          </a:ln>
        </p:spPr>
        <p:txBody>
          <a:bodyPr vert="horz" lIns="91440" tIns="45720" rIns="91440" bIns="45720" rtlCol="0">
            <a:normAutofit/>
          </a:bodyPr>
          <a:lstStyle>
            <a:lvl1pPr marL="0" indent="0" algn="l" defTabSz="457200" rtl="0" eaLnBrk="1" latinLnBrk="0" hangingPunct="1">
              <a:spcBef>
                <a:spcPct val="20000"/>
              </a:spcBef>
              <a:buFont typeface="Arial"/>
              <a:buNone/>
              <a:defRPr sz="1200" b="0" i="0" kern="1200">
                <a:solidFill>
                  <a:schemeClr val="tx1"/>
                </a:solidFill>
                <a:latin typeface="Helvetica Neue"/>
                <a:ea typeface="+mn-ea"/>
                <a:cs typeface="Helvetica Neue"/>
              </a:defRPr>
            </a:lvl1pPr>
            <a:lvl2pPr marL="914400" indent="-457200" algn="l" defTabSz="457200" rtl="0" eaLnBrk="1" latinLnBrk="0" hangingPunct="1">
              <a:spcBef>
                <a:spcPct val="20000"/>
              </a:spcBef>
              <a:buFont typeface="Arial"/>
              <a:buChar char="•"/>
              <a:defRPr sz="1200" b="0" i="0" kern="1200">
                <a:solidFill>
                  <a:schemeClr val="tx1"/>
                </a:solidFill>
                <a:latin typeface="Helvetica Neue"/>
                <a:ea typeface="+mn-ea"/>
                <a:cs typeface="Helvetica Neue"/>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defTabSz="457200">
              <a:spcBef>
                <a:spcPct val="20000"/>
              </a:spcBef>
            </a:pPr>
            <a:r>
              <a:rPr lang="en-US" sz="1400" b="1" dirty="0">
                <a:solidFill>
                  <a:sysClr val="window" lastClr="FFFFFF">
                    <a:lumMod val="50000"/>
                  </a:sysClr>
                </a:solidFill>
                <a:latin typeface="Helvetica Neue"/>
                <a:cs typeface="Helvetica Neue"/>
              </a:rPr>
              <a:t>Value</a:t>
            </a:r>
          </a:p>
          <a:p>
            <a:pPr defTabSz="457200">
              <a:spcBef>
                <a:spcPct val="20000"/>
              </a:spcBef>
            </a:pPr>
            <a:r>
              <a:rPr lang="en-US" sz="1400" dirty="0">
                <a:solidFill>
                  <a:sysClr val="window" lastClr="FFFFFF">
                    <a:lumMod val="50000"/>
                  </a:sysClr>
                </a:solidFill>
              </a:rPr>
              <a:t>High, Medium or Low?</a:t>
            </a:r>
            <a:endParaRPr lang="en-US" sz="1400" dirty="0">
              <a:solidFill>
                <a:sysClr val="window" lastClr="FFFFFF">
                  <a:lumMod val="50000"/>
                </a:sysClr>
              </a:solidFill>
              <a:latin typeface="Helvetica Neue"/>
              <a:cs typeface="Helvetica Neue"/>
            </a:endParaRPr>
          </a:p>
          <a:p>
            <a:endParaRPr lang="en-US" dirty="0"/>
          </a:p>
          <a:p>
            <a:endParaRPr lang="en-US" dirty="0"/>
          </a:p>
          <a:p>
            <a:endParaRPr lang="en-US" dirty="0"/>
          </a:p>
        </p:txBody>
      </p:sp>
      <p:graphicFrame>
        <p:nvGraphicFramePr>
          <p:cNvPr id="10" name="Table 16">
            <a:extLst>
              <a:ext uri="{FF2B5EF4-FFF2-40B4-BE49-F238E27FC236}">
                <a16:creationId xmlns:a16="http://schemas.microsoft.com/office/drawing/2014/main" id="{3578486C-4280-4338-9D0D-775CBB4ECACC}"/>
              </a:ext>
            </a:extLst>
          </p:cNvPr>
          <p:cNvGraphicFramePr>
            <a:graphicFrameLocks noGrp="1"/>
          </p:cNvGraphicFramePr>
          <p:nvPr>
            <p:extLst>
              <p:ext uri="{D42A27DB-BD31-4B8C-83A1-F6EECF244321}">
                <p14:modId xmlns:p14="http://schemas.microsoft.com/office/powerpoint/2010/main" val="990324032"/>
              </p:ext>
            </p:extLst>
          </p:nvPr>
        </p:nvGraphicFramePr>
        <p:xfrm>
          <a:off x="203582" y="1082997"/>
          <a:ext cx="6731744" cy="5160088"/>
        </p:xfrm>
        <a:graphic>
          <a:graphicData uri="http://schemas.openxmlformats.org/drawingml/2006/table">
            <a:tbl>
              <a:tblPr firstRow="1" bandRow="1">
                <a:tableStyleId>{C083E6E3-FA7D-4D7B-A595-EF9225AFEA82}</a:tableStyleId>
              </a:tblPr>
              <a:tblGrid>
                <a:gridCol w="6731744">
                  <a:extLst>
                    <a:ext uri="{9D8B030D-6E8A-4147-A177-3AD203B41FA5}">
                      <a16:colId xmlns:a16="http://schemas.microsoft.com/office/drawing/2014/main" val="1096553387"/>
                    </a:ext>
                  </a:extLst>
                </a:gridCol>
              </a:tblGrid>
              <a:tr h="826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Helvetica" panose="020B0604020202020204" pitchFamily="34" charset="0"/>
                          <a:ea typeface="+mn-ea"/>
                          <a:cs typeface="Helvetica" panose="020B0604020202020204" pitchFamily="34" charset="0"/>
                        </a:rPr>
                        <a:t>Add here</a:t>
                      </a:r>
                    </a:p>
                    <a:p>
                      <a:endParaRPr lang="en-US" sz="1200" dirty="0">
                        <a:latin typeface="Helvetica" panose="020B0604020202020204" pitchFamily="34" charset="0"/>
                        <a:cs typeface="Helvetica" panose="020B0604020202020204" pitchFamily="34" charset="0"/>
                      </a:endParaRPr>
                    </a:p>
                  </a:txBody>
                  <a:tcPr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w="12700" cap="flat" cmpd="sng" algn="ctr">
                      <a:solidFill>
                        <a:schemeClr val="accent3">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873887319"/>
                  </a:ext>
                </a:extLst>
              </a:tr>
              <a:tr h="866708">
                <a:tc>
                  <a:txBody>
                    <a:bodyPr/>
                    <a:lstStyle/>
                    <a:p>
                      <a:endParaRPr lang="en-US" sz="1200" b="0" kern="1200" dirty="0">
                        <a:solidFill>
                          <a:schemeClr val="tx1"/>
                        </a:solidFill>
                        <a:latin typeface="Helvetica" panose="020B0604020202020204" pitchFamily="34" charset="0"/>
                        <a:ea typeface="+mn-ea"/>
                        <a:cs typeface="Helvetica" panose="020B0604020202020204" pitchFamily="34" charset="0"/>
                      </a:endParaRPr>
                    </a:p>
                  </a:txBody>
                  <a:tcPr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698156387"/>
                  </a:ext>
                </a:extLst>
              </a:tr>
              <a:tr h="866708">
                <a:tc>
                  <a:txBody>
                    <a:bodyPr/>
                    <a:lstStyle/>
                    <a:p>
                      <a:endParaRPr lang="en-US" sz="1200" b="0" kern="1200" dirty="0">
                        <a:solidFill>
                          <a:schemeClr val="tx1"/>
                        </a:solidFill>
                        <a:latin typeface="Helvetica" panose="020B0604020202020204" pitchFamily="34" charset="0"/>
                        <a:ea typeface="+mn-ea"/>
                        <a:cs typeface="Helvetica" panose="020B0604020202020204" pitchFamily="34" charset="0"/>
                      </a:endParaRPr>
                    </a:p>
                  </a:txBody>
                  <a:tcPr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618405690"/>
                  </a:ext>
                </a:extLst>
              </a:tr>
              <a:tr h="866708">
                <a:tc>
                  <a:txBody>
                    <a:bodyPr/>
                    <a:lstStyle/>
                    <a:p>
                      <a:endParaRPr lang="en-US" sz="1200" b="0" kern="1200" dirty="0">
                        <a:solidFill>
                          <a:schemeClr val="tx1"/>
                        </a:solidFill>
                        <a:latin typeface="Helvetica" panose="020B0604020202020204" pitchFamily="34" charset="0"/>
                        <a:ea typeface="+mn-ea"/>
                        <a:cs typeface="Helvetica" panose="020B0604020202020204" pitchFamily="34" charset="0"/>
                      </a:endParaRPr>
                    </a:p>
                  </a:txBody>
                  <a:tcPr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016574705"/>
                  </a:ext>
                </a:extLst>
              </a:tr>
              <a:tr h="866708">
                <a:tc>
                  <a:txBody>
                    <a:bodyPr/>
                    <a:lstStyle/>
                    <a:p>
                      <a:endParaRPr lang="en-US" sz="1200" b="0" kern="1200" dirty="0">
                        <a:solidFill>
                          <a:schemeClr val="tx1"/>
                        </a:solidFill>
                        <a:latin typeface="Helvetica" panose="020B0604020202020204" pitchFamily="34" charset="0"/>
                        <a:ea typeface="+mn-ea"/>
                        <a:cs typeface="Helvetica" panose="020B0604020202020204" pitchFamily="34" charset="0"/>
                      </a:endParaRPr>
                    </a:p>
                  </a:txBody>
                  <a:tcPr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69018205"/>
                  </a:ext>
                </a:extLst>
              </a:tr>
              <a:tr h="866708">
                <a:tc>
                  <a:txBody>
                    <a:bodyPr/>
                    <a:lstStyle/>
                    <a:p>
                      <a:endParaRPr lang="en-US" sz="1200" b="0" kern="1200" dirty="0">
                        <a:solidFill>
                          <a:schemeClr val="tx1"/>
                        </a:solidFill>
                        <a:latin typeface="Helvetica" panose="020B0604020202020204" pitchFamily="34" charset="0"/>
                        <a:ea typeface="+mn-ea"/>
                        <a:cs typeface="Helvetica" panose="020B0604020202020204" pitchFamily="34" charset="0"/>
                      </a:endParaRPr>
                    </a:p>
                  </a:txBody>
                  <a:tcPr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a:noFill/>
                    </a:lnT>
                    <a:lnB w="12700" cap="flat" cmpd="sng" algn="ctr">
                      <a:solidFill>
                        <a:schemeClr val="accent3">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98454311"/>
                  </a:ext>
                </a:extLst>
              </a:tr>
            </a:tbl>
          </a:graphicData>
        </a:graphic>
      </p:graphicFrame>
      <p:sp>
        <p:nvSpPr>
          <p:cNvPr id="12" name="Text Placeholder 1">
            <a:extLst>
              <a:ext uri="{FF2B5EF4-FFF2-40B4-BE49-F238E27FC236}">
                <a16:creationId xmlns:a16="http://schemas.microsoft.com/office/drawing/2014/main" id="{20E023F5-1FF7-46C7-A605-919350B8C918}"/>
              </a:ext>
            </a:extLst>
          </p:cNvPr>
          <p:cNvSpPr txBox="1">
            <a:spLocks/>
          </p:cNvSpPr>
          <p:nvPr/>
        </p:nvSpPr>
        <p:spPr>
          <a:xfrm>
            <a:off x="9631680" y="255364"/>
            <a:ext cx="3058916" cy="640576"/>
          </a:xfrm>
          <a:prstGeom prst="rect">
            <a:avLst/>
          </a:prstGeom>
          <a:ln>
            <a:noFill/>
          </a:ln>
        </p:spPr>
        <p:txBody>
          <a:bodyPr vert="horz" lIns="91440" tIns="45720" rIns="91440" bIns="45720" rtlCol="0">
            <a:normAutofit/>
          </a:bodyPr>
          <a:lstStyle>
            <a:lvl1pPr marL="0" indent="0" algn="l" defTabSz="457200" rtl="0" eaLnBrk="1" latinLnBrk="0" hangingPunct="1">
              <a:spcBef>
                <a:spcPct val="20000"/>
              </a:spcBef>
              <a:buFont typeface="Arial"/>
              <a:buNone/>
              <a:defRPr sz="1200" b="0" i="0" kern="1200">
                <a:solidFill>
                  <a:schemeClr val="tx1"/>
                </a:solidFill>
                <a:latin typeface="Helvetica Neue"/>
                <a:ea typeface="+mn-ea"/>
                <a:cs typeface="Helvetica Neue"/>
              </a:defRPr>
            </a:lvl1pPr>
            <a:lvl2pPr marL="914400" indent="-457200" algn="l" defTabSz="457200" rtl="0" eaLnBrk="1" latinLnBrk="0" hangingPunct="1">
              <a:spcBef>
                <a:spcPct val="20000"/>
              </a:spcBef>
              <a:buFont typeface="Arial"/>
              <a:buChar char="•"/>
              <a:defRPr sz="1200" b="0" i="0" kern="1200">
                <a:solidFill>
                  <a:schemeClr val="tx1"/>
                </a:solidFill>
                <a:latin typeface="Helvetica Neue"/>
                <a:ea typeface="+mn-ea"/>
                <a:cs typeface="Helvetica Neue"/>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defTabSz="457200">
              <a:spcBef>
                <a:spcPct val="20000"/>
              </a:spcBef>
            </a:pPr>
            <a:r>
              <a:rPr lang="en-US" sz="1400" b="1" dirty="0">
                <a:solidFill>
                  <a:sysClr val="window" lastClr="FFFFFF">
                    <a:lumMod val="50000"/>
                  </a:sysClr>
                </a:solidFill>
                <a:latin typeface="Helvetica Neue"/>
                <a:cs typeface="Helvetica Neue"/>
              </a:rPr>
              <a:t>Effort</a:t>
            </a:r>
          </a:p>
          <a:p>
            <a:pPr defTabSz="457200">
              <a:spcBef>
                <a:spcPct val="20000"/>
              </a:spcBef>
            </a:pPr>
            <a:r>
              <a:rPr lang="en-US" sz="1400" dirty="0">
                <a:solidFill>
                  <a:sysClr val="window" lastClr="FFFFFF">
                    <a:lumMod val="50000"/>
                  </a:sysClr>
                </a:solidFill>
              </a:rPr>
              <a:t>High, Medium or Low?</a:t>
            </a:r>
            <a:endParaRPr lang="en-US" sz="1400" dirty="0">
              <a:solidFill>
                <a:sysClr val="window" lastClr="FFFFFF">
                  <a:lumMod val="50000"/>
                </a:sysClr>
              </a:solidFill>
              <a:latin typeface="Helvetica Neue"/>
              <a:cs typeface="Helvetica Neue"/>
            </a:endParaRPr>
          </a:p>
          <a:p>
            <a:endParaRPr lang="en-US" sz="2000" dirty="0"/>
          </a:p>
          <a:p>
            <a:endParaRPr lang="en-US" dirty="0"/>
          </a:p>
          <a:p>
            <a:endParaRPr lang="en-US" dirty="0"/>
          </a:p>
          <a:p>
            <a:endParaRPr lang="en-US" dirty="0"/>
          </a:p>
        </p:txBody>
      </p:sp>
      <p:graphicFrame>
        <p:nvGraphicFramePr>
          <p:cNvPr id="2" name="Table 16">
            <a:extLst>
              <a:ext uri="{FF2B5EF4-FFF2-40B4-BE49-F238E27FC236}">
                <a16:creationId xmlns:a16="http://schemas.microsoft.com/office/drawing/2014/main" id="{EC5880C4-AD20-63AD-1700-EBADFC9C6E71}"/>
              </a:ext>
            </a:extLst>
          </p:cNvPr>
          <p:cNvGraphicFramePr>
            <a:graphicFrameLocks noGrp="1"/>
          </p:cNvGraphicFramePr>
          <p:nvPr>
            <p:extLst>
              <p:ext uri="{D42A27DB-BD31-4B8C-83A1-F6EECF244321}">
                <p14:modId xmlns:p14="http://schemas.microsoft.com/office/powerpoint/2010/main" val="620424935"/>
              </p:ext>
            </p:extLst>
          </p:nvPr>
        </p:nvGraphicFramePr>
        <p:xfrm>
          <a:off x="9631680" y="1065275"/>
          <a:ext cx="2356736" cy="5195532"/>
        </p:xfrm>
        <a:graphic>
          <a:graphicData uri="http://schemas.openxmlformats.org/drawingml/2006/table">
            <a:tbl>
              <a:tblPr firstRow="1" bandRow="1">
                <a:tableStyleId>{C083E6E3-FA7D-4D7B-A595-EF9225AFEA82}</a:tableStyleId>
              </a:tblPr>
              <a:tblGrid>
                <a:gridCol w="2356736">
                  <a:extLst>
                    <a:ext uri="{9D8B030D-6E8A-4147-A177-3AD203B41FA5}">
                      <a16:colId xmlns:a16="http://schemas.microsoft.com/office/drawing/2014/main" val="1096553387"/>
                    </a:ext>
                  </a:extLst>
                </a:gridCol>
              </a:tblGrid>
              <a:tr h="8619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Helvetica" panose="020B0604020202020204" pitchFamily="34" charset="0"/>
                          <a:ea typeface="+mn-ea"/>
                          <a:cs typeface="Helvetica" panose="020B0604020202020204" pitchFamily="34" charset="0"/>
                        </a:rPr>
                        <a:t>Add here</a:t>
                      </a:r>
                    </a:p>
                    <a:p>
                      <a:endParaRPr lang="en-US" sz="1200" dirty="0">
                        <a:latin typeface="Helvetica" panose="020B0604020202020204" pitchFamily="34" charset="0"/>
                        <a:cs typeface="Helvetica" panose="020B0604020202020204" pitchFamily="34" charset="0"/>
                      </a:endParaRPr>
                    </a:p>
                  </a:txBody>
                  <a:tcPr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w="12700" cap="flat" cmpd="sng" algn="ctr">
                      <a:solidFill>
                        <a:schemeClr val="accent3">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873887319"/>
                  </a:ext>
                </a:extLst>
              </a:tr>
              <a:tr h="866708">
                <a:tc>
                  <a:txBody>
                    <a:bodyPr/>
                    <a:lstStyle/>
                    <a:p>
                      <a:endParaRPr lang="en-US" sz="1200" b="0" kern="1200" dirty="0">
                        <a:solidFill>
                          <a:schemeClr val="tx1"/>
                        </a:solidFill>
                        <a:latin typeface="Helvetica" panose="020B0604020202020204" pitchFamily="34" charset="0"/>
                        <a:ea typeface="+mn-ea"/>
                        <a:cs typeface="Helvetica" panose="020B0604020202020204" pitchFamily="34" charset="0"/>
                      </a:endParaRPr>
                    </a:p>
                  </a:txBody>
                  <a:tcPr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698156387"/>
                  </a:ext>
                </a:extLst>
              </a:tr>
              <a:tr h="866708">
                <a:tc>
                  <a:txBody>
                    <a:bodyPr/>
                    <a:lstStyle/>
                    <a:p>
                      <a:endParaRPr lang="en-US" sz="1200" b="0" kern="1200" dirty="0">
                        <a:solidFill>
                          <a:schemeClr val="tx1"/>
                        </a:solidFill>
                        <a:latin typeface="Helvetica" panose="020B0604020202020204" pitchFamily="34" charset="0"/>
                        <a:ea typeface="+mn-ea"/>
                        <a:cs typeface="Helvetica" panose="020B0604020202020204" pitchFamily="34" charset="0"/>
                      </a:endParaRPr>
                    </a:p>
                  </a:txBody>
                  <a:tcPr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618405690"/>
                  </a:ext>
                </a:extLst>
              </a:tr>
              <a:tr h="866708">
                <a:tc>
                  <a:txBody>
                    <a:bodyPr/>
                    <a:lstStyle/>
                    <a:p>
                      <a:endParaRPr lang="en-US" sz="1200" b="0" kern="1200" dirty="0">
                        <a:solidFill>
                          <a:schemeClr val="tx1"/>
                        </a:solidFill>
                        <a:latin typeface="Helvetica" panose="020B0604020202020204" pitchFamily="34" charset="0"/>
                        <a:ea typeface="+mn-ea"/>
                        <a:cs typeface="Helvetica" panose="020B0604020202020204" pitchFamily="34" charset="0"/>
                      </a:endParaRPr>
                    </a:p>
                  </a:txBody>
                  <a:tcPr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016574705"/>
                  </a:ext>
                </a:extLst>
              </a:tr>
              <a:tr h="866708">
                <a:tc>
                  <a:txBody>
                    <a:bodyPr/>
                    <a:lstStyle/>
                    <a:p>
                      <a:endParaRPr lang="en-US" sz="1200" b="0" kern="1200" dirty="0">
                        <a:solidFill>
                          <a:schemeClr val="tx1"/>
                        </a:solidFill>
                        <a:latin typeface="Helvetica" panose="020B0604020202020204" pitchFamily="34" charset="0"/>
                        <a:ea typeface="+mn-ea"/>
                        <a:cs typeface="Helvetica" panose="020B0604020202020204" pitchFamily="34" charset="0"/>
                      </a:endParaRPr>
                    </a:p>
                  </a:txBody>
                  <a:tcPr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69018205"/>
                  </a:ext>
                </a:extLst>
              </a:tr>
              <a:tr h="866708">
                <a:tc>
                  <a:txBody>
                    <a:bodyPr/>
                    <a:lstStyle/>
                    <a:p>
                      <a:endParaRPr lang="en-US" sz="1200" b="0" kern="1200" dirty="0">
                        <a:solidFill>
                          <a:schemeClr val="tx1"/>
                        </a:solidFill>
                        <a:latin typeface="Helvetica" panose="020B0604020202020204" pitchFamily="34" charset="0"/>
                        <a:ea typeface="+mn-ea"/>
                        <a:cs typeface="Helvetica" panose="020B0604020202020204" pitchFamily="34" charset="0"/>
                      </a:endParaRPr>
                    </a:p>
                  </a:txBody>
                  <a:tcPr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a:noFill/>
                    </a:lnT>
                    <a:lnB w="12700" cap="flat" cmpd="sng" algn="ctr">
                      <a:solidFill>
                        <a:schemeClr val="accent3">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98454311"/>
                  </a:ext>
                </a:extLst>
              </a:tr>
            </a:tbl>
          </a:graphicData>
        </a:graphic>
      </p:graphicFrame>
      <p:graphicFrame>
        <p:nvGraphicFramePr>
          <p:cNvPr id="3" name="Table 16">
            <a:extLst>
              <a:ext uri="{FF2B5EF4-FFF2-40B4-BE49-F238E27FC236}">
                <a16:creationId xmlns:a16="http://schemas.microsoft.com/office/drawing/2014/main" id="{048A5ECE-F867-C83A-FFA8-185C79CBE90C}"/>
              </a:ext>
            </a:extLst>
          </p:cNvPr>
          <p:cNvGraphicFramePr>
            <a:graphicFrameLocks noGrp="1"/>
          </p:cNvGraphicFramePr>
          <p:nvPr>
            <p:extLst>
              <p:ext uri="{D42A27DB-BD31-4B8C-83A1-F6EECF244321}">
                <p14:modId xmlns:p14="http://schemas.microsoft.com/office/powerpoint/2010/main" val="54612754"/>
              </p:ext>
            </p:extLst>
          </p:nvPr>
        </p:nvGraphicFramePr>
        <p:xfrm>
          <a:off x="7105135" y="1082997"/>
          <a:ext cx="2356736" cy="5195532"/>
        </p:xfrm>
        <a:graphic>
          <a:graphicData uri="http://schemas.openxmlformats.org/drawingml/2006/table">
            <a:tbl>
              <a:tblPr firstRow="1" bandRow="1">
                <a:tableStyleId>{C083E6E3-FA7D-4D7B-A595-EF9225AFEA82}</a:tableStyleId>
              </a:tblPr>
              <a:tblGrid>
                <a:gridCol w="2356736">
                  <a:extLst>
                    <a:ext uri="{9D8B030D-6E8A-4147-A177-3AD203B41FA5}">
                      <a16:colId xmlns:a16="http://schemas.microsoft.com/office/drawing/2014/main" val="1096553387"/>
                    </a:ext>
                  </a:extLst>
                </a:gridCol>
              </a:tblGrid>
              <a:tr h="8619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Helvetica" panose="020B0604020202020204" pitchFamily="34" charset="0"/>
                          <a:ea typeface="+mn-ea"/>
                          <a:cs typeface="Helvetica" panose="020B0604020202020204" pitchFamily="34" charset="0"/>
                        </a:rPr>
                        <a:t>Add here</a:t>
                      </a:r>
                    </a:p>
                    <a:p>
                      <a:endParaRPr lang="en-US" sz="1200" dirty="0">
                        <a:latin typeface="Helvetica" panose="020B0604020202020204" pitchFamily="34" charset="0"/>
                        <a:cs typeface="Helvetica" panose="020B0604020202020204" pitchFamily="34" charset="0"/>
                      </a:endParaRPr>
                    </a:p>
                  </a:txBody>
                  <a:tcPr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w="12700" cap="flat" cmpd="sng" algn="ctr">
                      <a:solidFill>
                        <a:schemeClr val="accent3">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873887319"/>
                  </a:ext>
                </a:extLst>
              </a:tr>
              <a:tr h="866708">
                <a:tc>
                  <a:txBody>
                    <a:bodyPr/>
                    <a:lstStyle/>
                    <a:p>
                      <a:endParaRPr lang="en-US" sz="1200" b="0" kern="1200" dirty="0">
                        <a:solidFill>
                          <a:schemeClr val="tx1"/>
                        </a:solidFill>
                        <a:latin typeface="Helvetica" panose="020B0604020202020204" pitchFamily="34" charset="0"/>
                        <a:ea typeface="+mn-ea"/>
                        <a:cs typeface="Helvetica" panose="020B0604020202020204" pitchFamily="34" charset="0"/>
                      </a:endParaRPr>
                    </a:p>
                  </a:txBody>
                  <a:tcPr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698156387"/>
                  </a:ext>
                </a:extLst>
              </a:tr>
              <a:tr h="866708">
                <a:tc>
                  <a:txBody>
                    <a:bodyPr/>
                    <a:lstStyle/>
                    <a:p>
                      <a:endParaRPr lang="en-US" sz="1200" b="0" kern="1200" dirty="0">
                        <a:solidFill>
                          <a:schemeClr val="tx1"/>
                        </a:solidFill>
                        <a:latin typeface="Helvetica" panose="020B0604020202020204" pitchFamily="34" charset="0"/>
                        <a:ea typeface="+mn-ea"/>
                        <a:cs typeface="Helvetica" panose="020B0604020202020204" pitchFamily="34" charset="0"/>
                      </a:endParaRPr>
                    </a:p>
                  </a:txBody>
                  <a:tcPr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618405690"/>
                  </a:ext>
                </a:extLst>
              </a:tr>
              <a:tr h="866708">
                <a:tc>
                  <a:txBody>
                    <a:bodyPr/>
                    <a:lstStyle/>
                    <a:p>
                      <a:endParaRPr lang="en-US" sz="1200" b="0" kern="1200" dirty="0">
                        <a:solidFill>
                          <a:schemeClr val="tx1"/>
                        </a:solidFill>
                        <a:latin typeface="Helvetica" panose="020B0604020202020204" pitchFamily="34" charset="0"/>
                        <a:ea typeface="+mn-ea"/>
                        <a:cs typeface="Helvetica" panose="020B0604020202020204" pitchFamily="34" charset="0"/>
                      </a:endParaRPr>
                    </a:p>
                  </a:txBody>
                  <a:tcPr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016574705"/>
                  </a:ext>
                </a:extLst>
              </a:tr>
              <a:tr h="866708">
                <a:tc>
                  <a:txBody>
                    <a:bodyPr/>
                    <a:lstStyle/>
                    <a:p>
                      <a:endParaRPr lang="en-US" sz="1200" b="0" kern="1200" dirty="0">
                        <a:solidFill>
                          <a:schemeClr val="tx1"/>
                        </a:solidFill>
                        <a:latin typeface="Helvetica" panose="020B0604020202020204" pitchFamily="34" charset="0"/>
                        <a:ea typeface="+mn-ea"/>
                        <a:cs typeface="Helvetica" panose="020B0604020202020204" pitchFamily="34" charset="0"/>
                      </a:endParaRPr>
                    </a:p>
                  </a:txBody>
                  <a:tcPr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69018205"/>
                  </a:ext>
                </a:extLst>
              </a:tr>
              <a:tr h="866708">
                <a:tc>
                  <a:txBody>
                    <a:bodyPr/>
                    <a:lstStyle/>
                    <a:p>
                      <a:endParaRPr lang="en-US" sz="1200" b="0" kern="1200" dirty="0">
                        <a:solidFill>
                          <a:schemeClr val="tx1"/>
                        </a:solidFill>
                        <a:latin typeface="Helvetica" panose="020B0604020202020204" pitchFamily="34" charset="0"/>
                        <a:ea typeface="+mn-ea"/>
                        <a:cs typeface="Helvetica" panose="020B0604020202020204" pitchFamily="34" charset="0"/>
                      </a:endParaRPr>
                    </a:p>
                  </a:txBody>
                  <a:tcPr anchor="ctr">
                    <a:lnL w="12700" cap="flat" cmpd="sng" algn="ctr">
                      <a:solidFill>
                        <a:schemeClr val="accent3">
                          <a:lumMod val="40000"/>
                          <a:lumOff val="60000"/>
                        </a:schemeClr>
                      </a:solidFill>
                      <a:prstDash val="solid"/>
                      <a:round/>
                      <a:headEnd type="none" w="med" len="med"/>
                      <a:tailEnd type="none" w="med" len="med"/>
                    </a:lnL>
                    <a:lnR w="12700" cap="flat" cmpd="sng" algn="ctr">
                      <a:solidFill>
                        <a:schemeClr val="accent3">
                          <a:lumMod val="40000"/>
                          <a:lumOff val="60000"/>
                        </a:schemeClr>
                      </a:solidFill>
                      <a:prstDash val="solid"/>
                      <a:round/>
                      <a:headEnd type="none" w="med" len="med"/>
                      <a:tailEnd type="none" w="med" len="med"/>
                    </a:lnR>
                    <a:lnT>
                      <a:noFill/>
                    </a:lnT>
                    <a:lnB w="12700" cap="flat" cmpd="sng" algn="ctr">
                      <a:solidFill>
                        <a:schemeClr val="accent3">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98454311"/>
                  </a:ext>
                </a:extLst>
              </a:tr>
            </a:tbl>
          </a:graphicData>
        </a:graphic>
      </p:graphicFrame>
    </p:spTree>
    <p:extLst>
      <p:ext uri="{BB962C8B-B14F-4D97-AF65-F5344CB8AC3E}">
        <p14:creationId xmlns:p14="http://schemas.microsoft.com/office/powerpoint/2010/main" val="23803108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463</TotalTime>
  <Words>156</Words>
  <Application>Microsoft Office PowerPoint</Application>
  <PresentationFormat>Widescreen</PresentationFormat>
  <Paragraphs>21</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Helvetica</vt:lpstr>
      <vt:lpstr>Helvetica Neue</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Buenaventura, Ana</dc:creator>
  <cp:lastModifiedBy>Milionis, Cynthia</cp:lastModifiedBy>
  <cp:revision>44</cp:revision>
  <dcterms:created xsi:type="dcterms:W3CDTF">2021-08-18T18:38:17Z</dcterms:created>
  <dcterms:modified xsi:type="dcterms:W3CDTF">2024-06-25T20:24:15Z</dcterms:modified>
</cp:coreProperties>
</file>