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7" autoAdjust="0"/>
    <p:restoredTop sz="96327"/>
  </p:normalViewPr>
  <p:slideViewPr>
    <p:cSldViewPr snapToGrid="0" snapToObjects="1">
      <p:cViewPr varScale="1">
        <p:scale>
          <a:sx n="93" d="100"/>
          <a:sy n="93" d="100"/>
        </p:scale>
        <p:origin x="51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669-85B2-9C40-B701-76D1732D5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C0AFB-F77B-E143-AAC2-2209FAF05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5DE-72D9-4D4B-8193-02E43B90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7AA8-6D7E-CE41-97AF-13546C11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02FE-087F-E34D-B6D7-6AE0C007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164-B27B-A84E-AA91-640DD111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03E6-3293-2E48-A3BF-808999F28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3544-C4D3-664D-83E2-423D950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A218-9BA5-0B4F-898A-6873B8D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5F5E-66B2-DD4A-864A-6B4A6E39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1C8FCB-8F8E-3041-90F8-D5B85CA2E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041B1-2AF6-AB45-978E-D2FC6D89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336C-E65D-9B45-BAA6-22F06D51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6F7F-0FA4-C543-A768-F4ABB67B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575FA-E97A-624F-A005-8EDF08A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8910-FCA2-2B47-AE88-C5E86734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91D9-BB2D-4049-8EE1-CF13DFD7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5B39-DD56-8A41-97CE-84A2757A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E81E-F6B8-6E44-A224-B368EEE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BFE94-844F-6947-9495-43291F04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ECBC-63BD-EB44-B44B-24D167B3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607E-83ED-8E42-AF5F-2DA57590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FA12-B4B2-6847-8F48-81F68E68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67C0-F685-9A49-8969-C5D81EE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97-7F66-CC4F-AB5E-9621729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04153-BAAE-3C41-A9B5-0F58A983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38899-7EC8-D84C-B49F-809A4479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610E-D2D1-7F44-AE1D-F43DF738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731-C6AE-2945-88F1-31C3090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2039-AB79-3642-9913-94AE32BA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7E85F-8951-754E-B73C-D58346BF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9DFA-573E-4743-9F2D-74E70845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8E29B-138A-7D47-B1EE-09BF0D2D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D7DF-D7D3-BB47-B86F-3127A4C9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2915F-CBBA-734E-A740-41F018B52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23D13-45C1-824E-9111-136DEA0EB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81E76-7621-B24D-BDA2-9910C51C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806EE-A510-6246-9E76-669BDFEE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85A66F-4E1E-DD43-90FE-6CB98FC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2506-CBBF-A44B-8485-F13EBBC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B90E8-3EE7-7A47-A970-48FBBD2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2281A-29B3-D245-B74D-DE58A235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1641-7C22-4D43-9B31-EB63CB0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2E6EE-3B27-AE4D-BF8E-5B7F2F04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80B45-8E99-6A47-BE68-409341E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003E2-FB25-B840-8DBD-0DDE2106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582D-C4A8-5F46-A175-D4E066F7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719A8-D52E-9344-B3BE-12016BAC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2E6-A96A-BE4E-A4CE-E6AA55DD3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75B39-44D0-E749-8278-5C0DD6E0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11A-9C4D-EC4D-A548-3B5A621D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AC79F-6F6C-E348-8C5B-CA576FD6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EAA8-E140-3844-8818-4D3242FA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88C3-B762-8944-9931-9032184D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11498-101A-C74E-A0B1-8AAB107D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B76C-4822-DB4F-BFAE-4475221E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1EBA-1AAE-F74E-A0D4-DE057238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8F81-692B-B942-B172-61347A4F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F02EA-5329-A243-A213-F97CEC98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18AF-C53D-3941-9176-F03713F5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3F62-B4B4-F044-AB1F-8CDEC8DDE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9DB9-13E1-3745-817F-754EBE660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A10-24F6-3148-A75D-2064933E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7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va.com/" TargetMode="External"/><Relationship Id="rId2" Type="http://schemas.openxmlformats.org/officeDocument/2006/relationships/hyperlink" Target="https://thenounproject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874" y="241000"/>
            <a:ext cx="7344008" cy="327411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latin typeface="HelveticaNeueLT Std" panose="020B0604020202020204" pitchFamily="34" charset="0"/>
              </a:rPr>
              <a:t>Guide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EDDFEA-8890-2F46-B831-511C9A4B334B}"/>
              </a:ext>
            </a:extLst>
          </p:cNvPr>
          <p:cNvSpPr txBox="1">
            <a:spLocks/>
          </p:cNvSpPr>
          <p:nvPr/>
        </p:nvSpPr>
        <p:spPr>
          <a:xfrm>
            <a:off x="5536095" y="919954"/>
            <a:ext cx="4621695" cy="5018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  <a:t>Tips 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</a:b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  <a:p>
            <a:r>
              <a:rPr lang="en-US" sz="1200" dirty="0">
                <a:latin typeface="Helvetica Neue"/>
              </a:rPr>
              <a:t>Select the most critical scenarios or behaviors that you are hoping to impact with your product.</a:t>
            </a:r>
          </a:p>
          <a:p>
            <a:r>
              <a:rPr lang="en-US" sz="1200" dirty="0">
                <a:latin typeface="Helvetica Neue"/>
              </a:rPr>
              <a:t>Create storyboards that are clear and easy to understand at a glance.</a:t>
            </a:r>
          </a:p>
          <a:p>
            <a:r>
              <a:rPr lang="en-US" sz="1200" dirty="0">
                <a:latin typeface="Helvetica Neue"/>
              </a:rPr>
              <a:t>While the emphasis should be on the graphics rather than descriptions, using low-fidelity graphics and stick figures is perfectly acceptable.</a:t>
            </a:r>
          </a:p>
          <a:p>
            <a:r>
              <a:rPr lang="en-US" sz="1200" dirty="0">
                <a:latin typeface="Helvetica Neue"/>
              </a:rPr>
              <a:t>Free graphics: </a:t>
            </a:r>
            <a:r>
              <a:rPr lang="en-US" sz="1200" dirty="0">
                <a:latin typeface="Helvetica Neue"/>
                <a:cs typeface="Helvetica Neue"/>
                <a:hlinkClick r:id="rId2"/>
              </a:rPr>
              <a:t>https://thenounproject.com/</a:t>
            </a:r>
            <a:r>
              <a:rPr lang="en-US" sz="1200" dirty="0">
                <a:latin typeface="Helvetica Neue"/>
                <a:cs typeface="Helvetica Neue"/>
              </a:rPr>
              <a:t> and</a:t>
            </a:r>
            <a:br>
              <a:rPr lang="en-US" sz="1200" dirty="0">
                <a:latin typeface="Helvetica Neue"/>
                <a:cs typeface="Helvetica Neue"/>
              </a:rPr>
            </a:br>
            <a:r>
              <a:rPr lang="en-US" sz="1200" dirty="0">
                <a:latin typeface="Helvetica Neue"/>
                <a:cs typeface="Helvetica Neue"/>
                <a:hlinkClick r:id="rId3"/>
              </a:rPr>
              <a:t>https://www.canva.com/</a:t>
            </a:r>
            <a:endParaRPr lang="en-US" sz="1200" dirty="0">
              <a:latin typeface="Helvetica Neue"/>
              <a:cs typeface="Helvetica Neue"/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56990" y="919954"/>
            <a:ext cx="3900709" cy="566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Scenario</a:t>
            </a:r>
            <a:endParaRPr lang="en-US" dirty="0"/>
          </a:p>
          <a:p>
            <a:endParaRPr lang="en-US" dirty="0"/>
          </a:p>
          <a:p>
            <a:r>
              <a:rPr lang="en-US" dirty="0"/>
              <a:t>A storyboard visually communicates a story by presenting a sequence of steps in a scenario. Each step is depicted graphically, painting a picture of the events, and is accompanied by descriptions of a person’s actions and details about the context.</a:t>
            </a:r>
          </a:p>
          <a:p>
            <a:endParaRPr lang="en-US" dirty="0"/>
          </a:p>
          <a:p>
            <a:r>
              <a:rPr lang="en-US" dirty="0"/>
              <a:t>Create and review product scenarios with your team to discuss and visualize the context in which the product will be used. This approach effectively prioritizes efforts.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A36F93C5-AA46-C147-8B7B-DEEA463BC0DC}"/>
              </a:ext>
            </a:extLst>
          </p:cNvPr>
          <p:cNvSpPr txBox="1">
            <a:spLocks/>
          </p:cNvSpPr>
          <p:nvPr/>
        </p:nvSpPr>
        <p:spPr>
          <a:xfrm>
            <a:off x="79076" y="638421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9075" y="101521"/>
            <a:ext cx="5485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 Neue" panose="020B0604020202020204"/>
              </a:rPr>
              <a:t>Scenario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 Neue" panose="020B0604020202020204"/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 Neue" panose="020B0604020202020204"/>
              </a:rPr>
              <a:t>title</a:t>
            </a:r>
            <a:endParaRPr lang="en-US" dirty="0">
              <a:latin typeface="Helvetica Neue" panose="020B0604020202020204"/>
            </a:endParaRPr>
          </a:p>
        </p:txBody>
      </p:sp>
      <p:graphicFrame>
        <p:nvGraphicFramePr>
          <p:cNvPr id="24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206998"/>
              </p:ext>
            </p:extLst>
          </p:nvPr>
        </p:nvGraphicFramePr>
        <p:xfrm>
          <a:off x="150241" y="968975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0" name="Table 16">
            <a:extLst>
              <a:ext uri="{FF2B5EF4-FFF2-40B4-BE49-F238E27FC236}">
                <a16:creationId xmlns:a16="http://schemas.microsoft.com/office/drawing/2014/main" id="{1163CA12-BB34-49AE-90FC-A1B7C2A3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01986"/>
              </p:ext>
            </p:extLst>
          </p:nvPr>
        </p:nvGraphicFramePr>
        <p:xfrm>
          <a:off x="2563568" y="96307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1" name="Table 16">
            <a:extLst>
              <a:ext uri="{FF2B5EF4-FFF2-40B4-BE49-F238E27FC236}">
                <a16:creationId xmlns:a16="http://schemas.microsoft.com/office/drawing/2014/main" id="{943378FB-9D90-4A28-B2AD-10EC475FA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56333"/>
              </p:ext>
            </p:extLst>
          </p:nvPr>
        </p:nvGraphicFramePr>
        <p:xfrm>
          <a:off x="4960993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2" name="Table 16">
            <a:extLst>
              <a:ext uri="{FF2B5EF4-FFF2-40B4-BE49-F238E27FC236}">
                <a16:creationId xmlns:a16="http://schemas.microsoft.com/office/drawing/2014/main" id="{EC3A9FF7-F73A-4367-ABE3-466AE3675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88935"/>
              </p:ext>
            </p:extLst>
          </p:nvPr>
        </p:nvGraphicFramePr>
        <p:xfrm>
          <a:off x="7342516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3" name="Table 16">
            <a:extLst>
              <a:ext uri="{FF2B5EF4-FFF2-40B4-BE49-F238E27FC236}">
                <a16:creationId xmlns:a16="http://schemas.microsoft.com/office/drawing/2014/main" id="{D69900AC-73F6-489F-8DEC-3F1D9E56E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06497"/>
              </p:ext>
            </p:extLst>
          </p:nvPr>
        </p:nvGraphicFramePr>
        <p:xfrm>
          <a:off x="9747292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sp>
        <p:nvSpPr>
          <p:cNvPr id="34" name="Text Placeholder 1">
            <a:extLst>
              <a:ext uri="{FF2B5EF4-FFF2-40B4-BE49-F238E27FC236}">
                <a16:creationId xmlns:a16="http://schemas.microsoft.com/office/drawing/2014/main" id="{F58A35DD-04D0-449A-8142-6F1B73A828B9}"/>
              </a:ext>
            </a:extLst>
          </p:cNvPr>
          <p:cNvSpPr txBox="1">
            <a:spLocks/>
          </p:cNvSpPr>
          <p:nvPr/>
        </p:nvSpPr>
        <p:spPr>
          <a:xfrm>
            <a:off x="9684088" y="645856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5</a:t>
            </a:r>
            <a:endParaRPr lang="en-US" dirty="0"/>
          </a:p>
        </p:txBody>
      </p:sp>
      <p:sp>
        <p:nvSpPr>
          <p:cNvPr id="35" name="Text Placeholder 1">
            <a:extLst>
              <a:ext uri="{FF2B5EF4-FFF2-40B4-BE49-F238E27FC236}">
                <a16:creationId xmlns:a16="http://schemas.microsoft.com/office/drawing/2014/main" id="{EC9B3EFF-3CF3-49D4-A49D-CB8119F6B08F}"/>
              </a:ext>
            </a:extLst>
          </p:cNvPr>
          <p:cNvSpPr txBox="1">
            <a:spLocks/>
          </p:cNvSpPr>
          <p:nvPr/>
        </p:nvSpPr>
        <p:spPr>
          <a:xfrm>
            <a:off x="4904370" y="643163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3</a:t>
            </a:r>
            <a:endParaRPr lang="en-US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5B9A73F-1ADB-487C-AEF2-48FF086D86B5}"/>
              </a:ext>
            </a:extLst>
          </p:cNvPr>
          <p:cNvSpPr txBox="1">
            <a:spLocks/>
          </p:cNvSpPr>
          <p:nvPr/>
        </p:nvSpPr>
        <p:spPr>
          <a:xfrm>
            <a:off x="7297424" y="638420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4</a:t>
            </a:r>
            <a:endParaRPr lang="en-US" dirty="0"/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38EEEF4-C569-43AD-9B42-8A577FBE9ADF}"/>
              </a:ext>
            </a:extLst>
          </p:cNvPr>
          <p:cNvSpPr txBox="1">
            <a:spLocks/>
          </p:cNvSpPr>
          <p:nvPr/>
        </p:nvSpPr>
        <p:spPr>
          <a:xfrm>
            <a:off x="2514511" y="661096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9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A36F93C5-AA46-C147-8B7B-DEEA463BC0DC}"/>
              </a:ext>
            </a:extLst>
          </p:cNvPr>
          <p:cNvSpPr txBox="1">
            <a:spLocks/>
          </p:cNvSpPr>
          <p:nvPr/>
        </p:nvSpPr>
        <p:spPr>
          <a:xfrm>
            <a:off x="79076" y="638421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9075" y="101521"/>
            <a:ext cx="548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 Neue" panose="020B0604020202020204"/>
              </a:rPr>
              <a:t>Scenario title</a:t>
            </a:r>
            <a:endParaRPr lang="en-US" dirty="0">
              <a:latin typeface="Helvetica Neue" panose="020B0604020202020204"/>
            </a:endParaRPr>
          </a:p>
        </p:txBody>
      </p:sp>
      <p:graphicFrame>
        <p:nvGraphicFramePr>
          <p:cNvPr id="24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/>
        </p:nvGraphicFramePr>
        <p:xfrm>
          <a:off x="150241" y="968975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0" name="Table 16">
            <a:extLst>
              <a:ext uri="{FF2B5EF4-FFF2-40B4-BE49-F238E27FC236}">
                <a16:creationId xmlns:a16="http://schemas.microsoft.com/office/drawing/2014/main" id="{1163CA12-BB34-49AE-90FC-A1B7C2A39E27}"/>
              </a:ext>
            </a:extLst>
          </p:cNvPr>
          <p:cNvGraphicFramePr>
            <a:graphicFrameLocks noGrp="1"/>
          </p:cNvGraphicFramePr>
          <p:nvPr/>
        </p:nvGraphicFramePr>
        <p:xfrm>
          <a:off x="2563568" y="96307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1" name="Table 16">
            <a:extLst>
              <a:ext uri="{FF2B5EF4-FFF2-40B4-BE49-F238E27FC236}">
                <a16:creationId xmlns:a16="http://schemas.microsoft.com/office/drawing/2014/main" id="{943378FB-9D90-4A28-B2AD-10EC475FADF4}"/>
              </a:ext>
            </a:extLst>
          </p:cNvPr>
          <p:cNvGraphicFramePr>
            <a:graphicFrameLocks noGrp="1"/>
          </p:cNvGraphicFramePr>
          <p:nvPr/>
        </p:nvGraphicFramePr>
        <p:xfrm>
          <a:off x="4960993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2" name="Table 16">
            <a:extLst>
              <a:ext uri="{FF2B5EF4-FFF2-40B4-BE49-F238E27FC236}">
                <a16:creationId xmlns:a16="http://schemas.microsoft.com/office/drawing/2014/main" id="{EC3A9FF7-F73A-4367-ABE3-466AE36754B2}"/>
              </a:ext>
            </a:extLst>
          </p:cNvPr>
          <p:cNvGraphicFramePr>
            <a:graphicFrameLocks noGrp="1"/>
          </p:cNvGraphicFramePr>
          <p:nvPr/>
        </p:nvGraphicFramePr>
        <p:xfrm>
          <a:off x="7342516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3" name="Table 16">
            <a:extLst>
              <a:ext uri="{FF2B5EF4-FFF2-40B4-BE49-F238E27FC236}">
                <a16:creationId xmlns:a16="http://schemas.microsoft.com/office/drawing/2014/main" id="{D69900AC-73F6-489F-8DEC-3F1D9E56ED40}"/>
              </a:ext>
            </a:extLst>
          </p:cNvPr>
          <p:cNvGraphicFramePr>
            <a:graphicFrameLocks noGrp="1"/>
          </p:cNvGraphicFramePr>
          <p:nvPr/>
        </p:nvGraphicFramePr>
        <p:xfrm>
          <a:off x="9747292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sp>
        <p:nvSpPr>
          <p:cNvPr id="34" name="Text Placeholder 1">
            <a:extLst>
              <a:ext uri="{FF2B5EF4-FFF2-40B4-BE49-F238E27FC236}">
                <a16:creationId xmlns:a16="http://schemas.microsoft.com/office/drawing/2014/main" id="{F58A35DD-04D0-449A-8142-6F1B73A828B9}"/>
              </a:ext>
            </a:extLst>
          </p:cNvPr>
          <p:cNvSpPr txBox="1">
            <a:spLocks/>
          </p:cNvSpPr>
          <p:nvPr/>
        </p:nvSpPr>
        <p:spPr>
          <a:xfrm>
            <a:off x="9684088" y="645856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5</a:t>
            </a:r>
            <a:endParaRPr lang="en-US" dirty="0"/>
          </a:p>
        </p:txBody>
      </p:sp>
      <p:sp>
        <p:nvSpPr>
          <p:cNvPr id="35" name="Text Placeholder 1">
            <a:extLst>
              <a:ext uri="{FF2B5EF4-FFF2-40B4-BE49-F238E27FC236}">
                <a16:creationId xmlns:a16="http://schemas.microsoft.com/office/drawing/2014/main" id="{EC9B3EFF-3CF3-49D4-A49D-CB8119F6B08F}"/>
              </a:ext>
            </a:extLst>
          </p:cNvPr>
          <p:cNvSpPr txBox="1">
            <a:spLocks/>
          </p:cNvSpPr>
          <p:nvPr/>
        </p:nvSpPr>
        <p:spPr>
          <a:xfrm>
            <a:off x="4904370" y="643163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3</a:t>
            </a:r>
            <a:endParaRPr lang="en-US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5B9A73F-1ADB-487C-AEF2-48FF086D86B5}"/>
              </a:ext>
            </a:extLst>
          </p:cNvPr>
          <p:cNvSpPr txBox="1">
            <a:spLocks/>
          </p:cNvSpPr>
          <p:nvPr/>
        </p:nvSpPr>
        <p:spPr>
          <a:xfrm>
            <a:off x="7297424" y="638420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4</a:t>
            </a:r>
            <a:endParaRPr lang="en-US" dirty="0"/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38EEEF4-C569-43AD-9B42-8A577FBE9ADF}"/>
              </a:ext>
            </a:extLst>
          </p:cNvPr>
          <p:cNvSpPr txBox="1">
            <a:spLocks/>
          </p:cNvSpPr>
          <p:nvPr/>
        </p:nvSpPr>
        <p:spPr>
          <a:xfrm>
            <a:off x="2514511" y="661096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6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A36F93C5-AA46-C147-8B7B-DEEA463BC0DC}"/>
              </a:ext>
            </a:extLst>
          </p:cNvPr>
          <p:cNvSpPr txBox="1">
            <a:spLocks/>
          </p:cNvSpPr>
          <p:nvPr/>
        </p:nvSpPr>
        <p:spPr>
          <a:xfrm>
            <a:off x="79076" y="638421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9075" y="101521"/>
            <a:ext cx="548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 Neue" panose="020B0604020202020204"/>
              </a:rPr>
              <a:t>Scenario title</a:t>
            </a:r>
            <a:endParaRPr lang="en-US" dirty="0">
              <a:latin typeface="Helvetica Neue" panose="020B0604020202020204"/>
            </a:endParaRPr>
          </a:p>
        </p:txBody>
      </p:sp>
      <p:graphicFrame>
        <p:nvGraphicFramePr>
          <p:cNvPr id="24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076924"/>
              </p:ext>
            </p:extLst>
          </p:nvPr>
        </p:nvGraphicFramePr>
        <p:xfrm>
          <a:off x="150241" y="968975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0" name="Table 16">
            <a:extLst>
              <a:ext uri="{FF2B5EF4-FFF2-40B4-BE49-F238E27FC236}">
                <a16:creationId xmlns:a16="http://schemas.microsoft.com/office/drawing/2014/main" id="{1163CA12-BB34-49AE-90FC-A1B7C2A39E27}"/>
              </a:ext>
            </a:extLst>
          </p:cNvPr>
          <p:cNvGraphicFramePr>
            <a:graphicFrameLocks noGrp="1"/>
          </p:cNvGraphicFramePr>
          <p:nvPr/>
        </p:nvGraphicFramePr>
        <p:xfrm>
          <a:off x="2563568" y="96307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1" name="Table 16">
            <a:extLst>
              <a:ext uri="{FF2B5EF4-FFF2-40B4-BE49-F238E27FC236}">
                <a16:creationId xmlns:a16="http://schemas.microsoft.com/office/drawing/2014/main" id="{943378FB-9D90-4A28-B2AD-10EC475FADF4}"/>
              </a:ext>
            </a:extLst>
          </p:cNvPr>
          <p:cNvGraphicFramePr>
            <a:graphicFrameLocks noGrp="1"/>
          </p:cNvGraphicFramePr>
          <p:nvPr/>
        </p:nvGraphicFramePr>
        <p:xfrm>
          <a:off x="4960993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2" name="Table 16">
            <a:extLst>
              <a:ext uri="{FF2B5EF4-FFF2-40B4-BE49-F238E27FC236}">
                <a16:creationId xmlns:a16="http://schemas.microsoft.com/office/drawing/2014/main" id="{EC3A9FF7-F73A-4367-ABE3-466AE36754B2}"/>
              </a:ext>
            </a:extLst>
          </p:cNvPr>
          <p:cNvGraphicFramePr>
            <a:graphicFrameLocks noGrp="1"/>
          </p:cNvGraphicFramePr>
          <p:nvPr/>
        </p:nvGraphicFramePr>
        <p:xfrm>
          <a:off x="7342516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graphicFrame>
        <p:nvGraphicFramePr>
          <p:cNvPr id="33" name="Table 16">
            <a:extLst>
              <a:ext uri="{FF2B5EF4-FFF2-40B4-BE49-F238E27FC236}">
                <a16:creationId xmlns:a16="http://schemas.microsoft.com/office/drawing/2014/main" id="{D69900AC-73F6-489F-8DEC-3F1D9E56ED40}"/>
              </a:ext>
            </a:extLst>
          </p:cNvPr>
          <p:cNvGraphicFramePr>
            <a:graphicFrameLocks noGrp="1"/>
          </p:cNvGraphicFramePr>
          <p:nvPr/>
        </p:nvGraphicFramePr>
        <p:xfrm>
          <a:off x="9747292" y="964152"/>
          <a:ext cx="2254712" cy="56287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54712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2848249">
                <a:tc>
                  <a:txBody>
                    <a:bodyPr/>
                    <a:lstStyle/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2780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Add text here</a:t>
                      </a:r>
                    </a:p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</a:tbl>
          </a:graphicData>
        </a:graphic>
      </p:graphicFrame>
      <p:sp>
        <p:nvSpPr>
          <p:cNvPr id="34" name="Text Placeholder 1">
            <a:extLst>
              <a:ext uri="{FF2B5EF4-FFF2-40B4-BE49-F238E27FC236}">
                <a16:creationId xmlns:a16="http://schemas.microsoft.com/office/drawing/2014/main" id="{F58A35DD-04D0-449A-8142-6F1B73A828B9}"/>
              </a:ext>
            </a:extLst>
          </p:cNvPr>
          <p:cNvSpPr txBox="1">
            <a:spLocks/>
          </p:cNvSpPr>
          <p:nvPr/>
        </p:nvSpPr>
        <p:spPr>
          <a:xfrm>
            <a:off x="9684088" y="645856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5</a:t>
            </a:r>
            <a:endParaRPr lang="en-US" dirty="0"/>
          </a:p>
        </p:txBody>
      </p:sp>
      <p:sp>
        <p:nvSpPr>
          <p:cNvPr id="35" name="Text Placeholder 1">
            <a:extLst>
              <a:ext uri="{FF2B5EF4-FFF2-40B4-BE49-F238E27FC236}">
                <a16:creationId xmlns:a16="http://schemas.microsoft.com/office/drawing/2014/main" id="{EC9B3EFF-3CF3-49D4-A49D-CB8119F6B08F}"/>
              </a:ext>
            </a:extLst>
          </p:cNvPr>
          <p:cNvSpPr txBox="1">
            <a:spLocks/>
          </p:cNvSpPr>
          <p:nvPr/>
        </p:nvSpPr>
        <p:spPr>
          <a:xfrm>
            <a:off x="4904370" y="643163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3</a:t>
            </a:r>
            <a:endParaRPr lang="en-US" dirty="0"/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5B9A73F-1ADB-487C-AEF2-48FF086D86B5}"/>
              </a:ext>
            </a:extLst>
          </p:cNvPr>
          <p:cNvSpPr txBox="1">
            <a:spLocks/>
          </p:cNvSpPr>
          <p:nvPr/>
        </p:nvSpPr>
        <p:spPr>
          <a:xfrm>
            <a:off x="7297424" y="638420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4</a:t>
            </a:r>
            <a:endParaRPr lang="en-US" dirty="0"/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38EEEF4-C569-43AD-9B42-8A577FBE9ADF}"/>
              </a:ext>
            </a:extLst>
          </p:cNvPr>
          <p:cNvSpPr txBox="1">
            <a:spLocks/>
          </p:cNvSpPr>
          <p:nvPr/>
        </p:nvSpPr>
        <p:spPr>
          <a:xfrm>
            <a:off x="2514511" y="661096"/>
            <a:ext cx="1834634" cy="30018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2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230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HelveticaNeueLT Std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Buenaventura, Ana</dc:creator>
  <cp:lastModifiedBy>Milionis, Cynthia</cp:lastModifiedBy>
  <cp:revision>43</cp:revision>
  <dcterms:created xsi:type="dcterms:W3CDTF">2021-08-18T18:38:17Z</dcterms:created>
  <dcterms:modified xsi:type="dcterms:W3CDTF">2024-06-21T22:03:41Z</dcterms:modified>
</cp:coreProperties>
</file>