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7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69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669-85B2-9C40-B701-76D1732D5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C0AFB-F77B-E143-AAC2-2209FAF05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5DE-72D9-4D4B-8193-02E43B90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7AA8-6D7E-CE41-97AF-13546C11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02FE-087F-E34D-B6D7-6AE0C007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164-B27B-A84E-AA91-640DD111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03E6-3293-2E48-A3BF-808999F28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3544-C4D3-664D-83E2-423D950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A218-9BA5-0B4F-898A-6873B8D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5F5E-66B2-DD4A-864A-6B4A6E39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1C8FCB-8F8E-3041-90F8-D5B85CA2E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041B1-2AF6-AB45-978E-D2FC6D89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336C-E65D-9B45-BAA6-22F06D51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6F7F-0FA4-C543-A768-F4ABB67B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575FA-E97A-624F-A005-8EDF08A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8910-FCA2-2B47-AE88-C5E86734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91D9-BB2D-4049-8EE1-CF13DFD7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5B39-DD56-8A41-97CE-84A2757A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E81E-F6B8-6E44-A224-B368EEE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BFE94-844F-6947-9495-43291F04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ECBC-63BD-EB44-B44B-24D167B3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607E-83ED-8E42-AF5F-2DA57590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FA12-B4B2-6847-8F48-81F68E68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67C0-F685-9A49-8969-C5D81EE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97-7F66-CC4F-AB5E-9621729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04153-BAAE-3C41-A9B5-0F58A983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38899-7EC8-D84C-B49F-809A4479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610E-D2D1-7F44-AE1D-F43DF738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731-C6AE-2945-88F1-31C3090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2039-AB79-3642-9913-94AE32BA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7E85F-8951-754E-B73C-D58346BF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9DFA-573E-4743-9F2D-74E70845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8E29B-138A-7D47-B1EE-09BF0D2D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D7DF-D7D3-BB47-B86F-3127A4C9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2915F-CBBA-734E-A740-41F018B52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23D13-45C1-824E-9111-136DEA0EB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81E76-7621-B24D-BDA2-9910C51C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806EE-A510-6246-9E76-669BDFEE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85A66F-4E1E-DD43-90FE-6CB98FC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2506-CBBF-A44B-8485-F13EBBC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B90E8-3EE7-7A47-A970-48FBBD2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2281A-29B3-D245-B74D-DE58A235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1641-7C22-4D43-9B31-EB63CB0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2E6EE-3B27-AE4D-BF8E-5B7F2F04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80B45-8E99-6A47-BE68-409341E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003E2-FB25-B840-8DBD-0DDE2106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582D-C4A8-5F46-A175-D4E066F7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719A8-D52E-9344-B3BE-12016BAC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2E6-A96A-BE4E-A4CE-E6AA55DD3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75B39-44D0-E749-8278-5C0DD6E0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11A-9C4D-EC4D-A548-3B5A621D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AC79F-6F6C-E348-8C5B-CA576FD6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EAA8-E140-3844-8818-4D3242FA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88C3-B762-8944-9931-9032184D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11498-101A-C74E-A0B1-8AAB107D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B76C-4822-DB4F-BFAE-4475221E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1EBA-1AAE-F74E-A0D4-DE057238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8F81-692B-B942-B172-61347A4F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F02EA-5329-A243-A213-F97CEC98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18AF-C53D-3941-9176-F03713F5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3F62-B4B4-F044-AB1F-8CDEC8DDE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9DB9-13E1-3745-817F-754EBE660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A10-24F6-3148-A75D-2064933E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7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989" y="439783"/>
            <a:ext cx="3752251" cy="32741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Guide 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56990" y="1115068"/>
            <a:ext cx="3321327" cy="566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Success Metrics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Success metrics are the parameters you use to measure if your product has fulfilled your vision and provided the intended value.</a:t>
            </a:r>
          </a:p>
          <a:p>
            <a:endParaRPr lang="en-US" dirty="0"/>
          </a:p>
          <a:p>
            <a:r>
              <a:rPr lang="en-US" dirty="0"/>
              <a:t>Metrics should be qualitative and quantitative, simple, clear, and traceable to real data.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EDDFEA-8890-2F46-B831-511C9A4B334B}"/>
              </a:ext>
            </a:extLst>
          </p:cNvPr>
          <p:cNvSpPr txBox="1">
            <a:spLocks/>
          </p:cNvSpPr>
          <p:nvPr/>
        </p:nvSpPr>
        <p:spPr>
          <a:xfrm>
            <a:off x="5536095" y="1115068"/>
            <a:ext cx="4741177" cy="5018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  <a:t>Tips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Revisit the project objectives with your team to ensure success.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Define specifically what it will look and feel like to people when your product is successful.</a:t>
            </a:r>
          </a:p>
          <a:p>
            <a:r>
              <a:rPr lang="en-US" sz="1200" dirty="0">
                <a:latin typeface="Helvetica Neue"/>
              </a:rPr>
              <a:t>What are you trying to achieve with this project?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Helvetica Neue"/>
              </a:rPr>
              <a:t>What is the impact you hope to see?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Helvetica Neue"/>
              </a:rPr>
              <a:t>How do you define success?</a:t>
            </a:r>
          </a:p>
          <a:p>
            <a:r>
              <a:rPr lang="en-US" sz="1200" dirty="0">
                <a:latin typeface="Helvetica Neue"/>
                <a:cs typeface="Helvetica Neue"/>
              </a:rPr>
              <a:t>How will we measure success? </a:t>
            </a:r>
          </a:p>
          <a:p>
            <a:pPr lvl="1"/>
            <a:r>
              <a:rPr lang="en-US" sz="1200" dirty="0">
                <a:latin typeface="Helvetica Neue"/>
              </a:rPr>
              <a:t>Describe how the metric will be measured, including the frequency of measurement, the baseline, and the criteria for success. 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  <a:p>
            <a:pPr marL="0" indent="0">
              <a:buNone/>
            </a:pPr>
            <a:endParaRPr lang="en-US" sz="1200" dirty="0">
              <a:latin typeface="Helvetica Neue"/>
            </a:endParaRPr>
          </a:p>
          <a:p>
            <a:pPr marL="0" indent="0">
              <a:buNone/>
            </a:pP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</a:b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CDEABC7-0E87-B240-87D6-AC8D7AF552E2}"/>
              </a:ext>
            </a:extLst>
          </p:cNvPr>
          <p:cNvSpPr/>
          <p:nvPr/>
        </p:nvSpPr>
        <p:spPr>
          <a:xfrm>
            <a:off x="987465" y="670515"/>
            <a:ext cx="24465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will success look like?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E14120-A952-524F-B1D1-2922CDE622BB}"/>
              </a:ext>
            </a:extLst>
          </p:cNvPr>
          <p:cNvSpPr/>
          <p:nvPr/>
        </p:nvSpPr>
        <p:spPr>
          <a:xfrm>
            <a:off x="6096000" y="670515"/>
            <a:ext cx="26645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How will we measure success?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424B9968-FA3E-C04E-9C31-9B7D924CC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66283"/>
              </p:ext>
            </p:extLst>
          </p:nvPr>
        </p:nvGraphicFramePr>
        <p:xfrm>
          <a:off x="1018995" y="1039847"/>
          <a:ext cx="4656248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dirty="0">
                          <a:latin typeface="Helvetica" pitchFamily="2" charset="0"/>
                        </a:rPr>
                      </a:b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61F012-E80D-4D43-81FB-39DE10409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018375"/>
              </p:ext>
            </p:extLst>
          </p:nvPr>
        </p:nvGraphicFramePr>
        <p:xfrm>
          <a:off x="6157525" y="1039846"/>
          <a:ext cx="4656248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88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3E128-1D81-0102-1127-70A6679A0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5705777-676B-21EB-CB2A-0451B5FFCA52}"/>
              </a:ext>
            </a:extLst>
          </p:cNvPr>
          <p:cNvSpPr/>
          <p:nvPr/>
        </p:nvSpPr>
        <p:spPr>
          <a:xfrm>
            <a:off x="987465" y="670515"/>
            <a:ext cx="24465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will success look like?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C21054-CC09-F69F-57BF-F56386F066D0}"/>
              </a:ext>
            </a:extLst>
          </p:cNvPr>
          <p:cNvSpPr/>
          <p:nvPr/>
        </p:nvSpPr>
        <p:spPr>
          <a:xfrm>
            <a:off x="6096000" y="670515"/>
            <a:ext cx="26645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defRPr/>
            </a:pP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How will we measure success?</a:t>
            </a:r>
            <a:endParaRPr lang="en-US" sz="1200" dirty="0">
              <a:solidFill>
                <a:sysClr val="windowText" lastClr="000000"/>
              </a:solidFill>
              <a:latin typeface="Helvetica Neue"/>
              <a:cs typeface="Helvetica Neue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E7CEF3CD-81A0-7D4B-30F0-9E11C571FD8E}"/>
              </a:ext>
            </a:extLst>
          </p:cNvPr>
          <p:cNvGraphicFramePr>
            <a:graphicFrameLocks noGrp="1"/>
          </p:cNvGraphicFramePr>
          <p:nvPr/>
        </p:nvGraphicFramePr>
        <p:xfrm>
          <a:off x="1018995" y="1039847"/>
          <a:ext cx="4656248" cy="50788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6483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dirty="0">
                          <a:latin typeface="Helvetica" pitchFamily="2" charset="0"/>
                        </a:rPr>
                      </a:b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6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Helvetica" pitchFamily="2" charset="0"/>
                        </a:rPr>
                        <a:t>Add here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EE2A65A-6AD1-49D9-5657-FEC1F80E0B04}"/>
              </a:ext>
            </a:extLst>
          </p:cNvPr>
          <p:cNvGraphicFramePr>
            <a:graphicFrameLocks noGrp="1"/>
          </p:cNvGraphicFramePr>
          <p:nvPr/>
        </p:nvGraphicFramePr>
        <p:xfrm>
          <a:off x="6157525" y="1039846"/>
          <a:ext cx="4656248" cy="507017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56248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450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 pitchFamily="2" charset="0"/>
                          <a:ea typeface="+mn-ea"/>
                          <a:cs typeface="+mn-cs"/>
                        </a:rPr>
                        <a:t>Add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4112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9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200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Buenaventura, Ana</dc:creator>
  <cp:lastModifiedBy>Milionis, Cynthia</cp:lastModifiedBy>
  <cp:revision>30</cp:revision>
  <dcterms:created xsi:type="dcterms:W3CDTF">2021-08-18T18:38:17Z</dcterms:created>
  <dcterms:modified xsi:type="dcterms:W3CDTF">2024-06-21T22:04:56Z</dcterms:modified>
</cp:coreProperties>
</file>